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724" autoAdjust="0"/>
  </p:normalViewPr>
  <p:slideViewPr>
    <p:cSldViewPr>
      <p:cViewPr>
        <p:scale>
          <a:sx n="99" d="100"/>
          <a:sy n="99" d="100"/>
        </p:scale>
        <p:origin x="-133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5B850F-070A-4C08-B6E9-880F782F126C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0A7B33-F132-4EE0-8665-970548FB9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B850F-070A-4C08-B6E9-880F782F126C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A7B33-F132-4EE0-8665-970548FB9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B850F-070A-4C08-B6E9-880F782F126C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A7B33-F132-4EE0-8665-970548FB9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B850F-070A-4C08-B6E9-880F782F126C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A7B33-F132-4EE0-8665-970548FB9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B850F-070A-4C08-B6E9-880F782F126C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A7B33-F132-4EE0-8665-970548FB9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B850F-070A-4C08-B6E9-880F782F126C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A7B33-F132-4EE0-8665-970548FB9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B850F-070A-4C08-B6E9-880F782F126C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A7B33-F132-4EE0-8665-970548FB9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B850F-070A-4C08-B6E9-880F782F126C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A7B33-F132-4EE0-8665-970548FB9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B850F-070A-4C08-B6E9-880F782F126C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A7B33-F132-4EE0-8665-970548FB9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5B850F-070A-4C08-B6E9-880F782F126C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A7B33-F132-4EE0-8665-970548FB9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5B850F-070A-4C08-B6E9-880F782F126C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0A7B33-F132-4EE0-8665-970548FB9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5B850F-070A-4C08-B6E9-880F782F126C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0A7B33-F132-4EE0-8665-970548FB9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5" descr="&amp;lcy;&amp;acy;&amp;tcy;&amp;vcy;&amp;icy;&amp;jcy;&amp;scy;&amp;kcy;&amp;icy;&amp;jcy; &amp;icy;&amp;ncy;&amp;tcy;&amp;iecy;&amp;rcy;&amp;ncy;&amp;iecy;&amp;tcy;, &amp;lcy;&amp;acy;&amp;tcy;&amp;vcy;&amp;icy;&amp;jcy;&amp;scy;&amp;kcy;&amp;icy;&amp;iecy; &amp;icy;&amp;ncy;&amp;tcy;&amp;iecy;&amp;rcy;&amp;ncy;&amp;iecy;&amp;tcy; &amp;mcy;&amp;acy;&amp;gcy;&amp;acy;&amp;zcy;&amp;icy;&amp;ncy;&amp;ycy;, &amp;Mcy;&amp;ocy;&amp;bcy;&amp;icy;&amp;lcy;&amp;softcy;&amp;ncy;&amp;ycy;&amp;jcy; &amp;icy;&amp;ncy;&amp;tcy;&amp;iecy;&amp;rcy;&amp;ncy;&amp;iecy;&amp;tcy; &amp;vcy; &amp;Lcy;&amp;acy;&amp;tcy;&amp;vcy;&amp;icy;&amp;icy;, &amp;scy;&amp;kcy;&amp;ocy;&amp;rcy;&amp;ocy;&amp;scy;&amp;tcy;&amp;softcy; &amp;mcy;&amp;ocy;&amp;bcy;&amp;icy;&amp;lcy;&amp;softcy;&amp;ncy;&amp;ocy;&amp;gcy;&amp;ocy; &amp;icy;&amp;ncy;&amp;tcy;&amp;iecy;&amp;rcy;&amp;ncy;&amp;iecy;&amp;tcy;&amp;acy;"/>
          <p:cNvPicPr>
            <a:picLocks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2201" r="-15" b="50000"/>
          <a:stretch>
            <a:fillRect/>
          </a:stretch>
        </p:blipFill>
        <p:spPr bwMode="auto">
          <a:xfrm>
            <a:off x="0" y="0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1571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836712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Международный День безопасного Интернета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был учрежден по инициативе Европейской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комиссии в 2004 году и с  тех пор вышел далеко за пределы Европы. Его отмечают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более 70 стран мира, в том числе и Россия.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Отмечается ежегодно во второй вторник февраля.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2014 год - 11 февраля</a:t>
            </a:r>
          </a:p>
          <a:p>
            <a:pPr algn="ctr"/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http://im1-tub-ru.yandex.net/i?id=159364476-15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509120"/>
            <a:ext cx="3131841" cy="2348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&amp;lcy;&amp;acy;&amp;tcy;&amp;vcy;&amp;icy;&amp;jcy;&amp;scy;&amp;kcy;&amp;icy;&amp;jcy; &amp;icy;&amp;ncy;&amp;tcy;&amp;iecy;&amp;rcy;&amp;ncy;&amp;iecy;&amp;tcy;, &amp;lcy;&amp;acy;&amp;tcy;&amp;vcy;&amp;icy;&amp;jcy;&amp;scy;&amp;kcy;&amp;icy;&amp;iecy; &amp;icy;&amp;ncy;&amp;tcy;&amp;iecy;&amp;rcy;&amp;ncy;&amp;iecy;&amp;tcy; &amp;mcy;&amp;acy;&amp;gcy;&amp;acy;&amp;zcy;&amp;icy;&amp;ncy;&amp;ycy;, &amp;Mcy;&amp;ocy;&amp;bcy;&amp;icy;&amp;lcy;&amp;softcy;&amp;ncy;&amp;ycy;&amp;jcy; &amp;icy;&amp;ncy;&amp;tcy;&amp;iecy;&amp;rcy;&amp;ncy;&amp;iecy;&amp;tcy; &amp;vcy; &amp;Lcy;&amp;acy;&amp;tcy;&amp;vcy;&amp;icy;&amp;icy;, &amp;scy;&amp;kcy;&amp;ocy;&amp;rcy;&amp;ocy;&amp;scy;&amp;tcy;&amp;softcy; &amp;mcy;&amp;ocy;&amp;bcy;&amp;icy;&amp;lcy;&amp;softcy;&amp;ncy;&amp;ocy;&amp;gcy;&amp;ocy; &amp;icy;&amp;ncy;&amp;tcy;&amp;iecy;&amp;rcy;&amp;ncy;&amp;iecy;&amp;tcy;&amp;acy;"/>
          <p:cNvPicPr>
            <a:picLocks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2201" r="-4" b="58641"/>
          <a:stretch>
            <a:fillRect/>
          </a:stretch>
        </p:blipFill>
        <p:spPr bwMode="auto">
          <a:xfrm>
            <a:off x="0" y="0"/>
            <a:ext cx="9144000" cy="1628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effectLst/>
                <a:latin typeface="Arial" pitchFamily="34" charset="0"/>
                <a:cs typeface="Arial" pitchFamily="34" charset="0"/>
              </a:rPr>
              <a:t>«Национальный узел Интернет безопасности в России»</a:t>
            </a:r>
            <a:endParaRPr lang="ru-RU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84784"/>
            <a:ext cx="8928992" cy="4525963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России День безопасного Интернета отмечается с 2005 года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2008 году был создан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«Национальный узел Интернет безопасности в России» -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проект, направленный на повышение безопасности работы в Сети для пользователей, </a:t>
            </a:r>
          </a:p>
          <a:p>
            <a:pPr algn="ctr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который проводит</a:t>
            </a:r>
          </a:p>
          <a:p>
            <a:pPr algn="ctr">
              <a:buNone/>
            </a:pPr>
            <a:r>
              <a:rPr lang="ru-RU" sz="2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Неделю безопасного Рунета.</a:t>
            </a:r>
            <a:endParaRPr lang="ru-RU" sz="2400" b="1" dirty="0">
              <a:ln>
                <a:solidFill>
                  <a:srgbClr val="C000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://im6-tub-ru.yandex.net/i?id=149139532-06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0375" y="4210050"/>
            <a:ext cx="23336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http://im2-tub-ru.yandex.net/i?id=97401057-6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861048"/>
            <a:ext cx="324036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649</TotalTime>
  <Words>98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 </vt:lpstr>
      <vt:lpstr>«Национальный узел Интернет безопасности в России»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user</cp:lastModifiedBy>
  <cp:revision>93</cp:revision>
  <dcterms:created xsi:type="dcterms:W3CDTF">2014-01-31T18:12:07Z</dcterms:created>
  <dcterms:modified xsi:type="dcterms:W3CDTF">2014-04-14T11:38:01Z</dcterms:modified>
</cp:coreProperties>
</file>