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92" r:id="rId3"/>
    <p:sldId id="257" r:id="rId4"/>
    <p:sldId id="293" r:id="rId5"/>
    <p:sldId id="294" r:id="rId6"/>
    <p:sldId id="297" r:id="rId7"/>
    <p:sldId id="296" r:id="rId8"/>
    <p:sldId id="258" r:id="rId9"/>
    <p:sldId id="259" r:id="rId10"/>
    <p:sldId id="260" r:id="rId11"/>
    <p:sldId id="261" r:id="rId12"/>
    <p:sldId id="269" r:id="rId13"/>
    <p:sldId id="287" r:id="rId14"/>
    <p:sldId id="288" r:id="rId15"/>
    <p:sldId id="264" r:id="rId16"/>
    <p:sldId id="290" r:id="rId17"/>
    <p:sldId id="301" r:id="rId18"/>
    <p:sldId id="291" r:id="rId19"/>
    <p:sldId id="300" r:id="rId20"/>
    <p:sldId id="299" r:id="rId21"/>
    <p:sldId id="265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283" r:id="rId31"/>
    <p:sldId id="284" r:id="rId32"/>
    <p:sldId id="305" r:id="rId33"/>
    <p:sldId id="306" r:id="rId34"/>
    <p:sldId id="304" r:id="rId35"/>
    <p:sldId id="286" r:id="rId36"/>
    <p:sldId id="30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3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A01D4-853C-4223-87CD-032801B43511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D5CF0-D1E2-4C5F-80DA-0EEEE1AEB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01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5CF0-D1E2-4C5F-80DA-0EEEE1AEBF9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6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21077A7-2837-47C9-9ACD-35B40B44EFE0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3AC0B8-E181-43A7-A2BB-F66724DBBB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1268760"/>
            <a:ext cx="7200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Открытый творческий конкурс 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рукотворной книги </a:t>
            </a:r>
            <a:endParaRPr lang="ru-RU" sz="4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>
                <a:latin typeface="Arial" pitchFamily="34" charset="0"/>
                <a:cs typeface="Arial" pitchFamily="34" charset="0"/>
              </a:rPr>
              <a:t> «Живая» книга»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(книга с интерактивными элементами)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Библиотекарь\Desktop\книга\IMG_20190529_163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0964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1124744"/>
            <a:ext cx="3556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«Насекомые – помощники»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Кочетков Иван Сергеевич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23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Колмыкова Н. К.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86916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Metod1\d\книга\IMG_20190529_150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91" y="3803072"/>
            <a:ext cx="4253534" cy="2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453661"/>
            <a:ext cx="3770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>
                <a:latin typeface="Arial" pitchFamily="34" charset="0"/>
                <a:cs typeface="Arial" pitchFamily="34" charset="0"/>
              </a:rPr>
              <a:t>Развивающая книга для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детей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Громова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Вероника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д/с 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100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Кожевникова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Д. 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Библиотекарь\Desktop\книга\IMG_20190529_165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422108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«Окружающий мир вокруг нас»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Иванова Милана Ивановна, 2»В»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Бережная Т.Б.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5577" y="764704"/>
            <a:ext cx="39452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стране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динозавров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Кишинец Даниил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Дмитриевич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8 им. А.Г.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Ломакина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Руководитель: Бережная Т.Б.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\\Metod1\d\книга\IMG_20190529_145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136460" cy="23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2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Metod1\d\книга\IMG_20190529_144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52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8520" y="746120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«Знакомьтесь Лисонька-лиса»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Группа компенсирующей направленности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«Солнышко»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Воспитатель: Попова Е.А.</a:t>
            </a:r>
          </a:p>
        </p:txBody>
      </p:sp>
      <p:pic>
        <p:nvPicPr>
          <p:cNvPr id="7" name="Picture 2" descr="\\Metod1\d\книга\IMG_20190529_144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392488" cy="247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386104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4075721"/>
            <a:ext cx="2952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Живая азбука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Романова Кира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Романова Светлана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Николаевна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д/с 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100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Реус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нига\IMG_20190529_134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1994" y="-634096"/>
            <a:ext cx="2414867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нига\IMG_20190529_134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70" y="305018"/>
            <a:ext cx="4293098" cy="24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нига\IMG_20190529_134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70" y="3568432"/>
            <a:ext cx="4315972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789040"/>
            <a:ext cx="3255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Белая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сказка»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Бабак Марина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Петровна/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«Детский сад № 71»</a:t>
            </a:r>
          </a:p>
        </p:txBody>
      </p:sp>
    </p:spTree>
    <p:extLst>
      <p:ext uri="{BB962C8B-B14F-4D97-AF65-F5344CB8AC3E}">
        <p14:creationId xmlns:p14="http://schemas.microsoft.com/office/powerpoint/2010/main" val="94086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нига\IMG_20190529_134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1106" y="-587348"/>
            <a:ext cx="234926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нига\IMG_20190529_134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777440"/>
            <a:ext cx="4221090" cy="237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книга\IMG_20190529_135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1390" y="2854078"/>
            <a:ext cx="2374362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83671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Синяя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книга»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Иванова Наталья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Алексеевна/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«Детский сад № 71»</a:t>
            </a:r>
          </a:p>
        </p:txBody>
      </p:sp>
    </p:spTree>
    <p:extLst>
      <p:ext uri="{BB962C8B-B14F-4D97-AF65-F5344CB8AC3E}">
        <p14:creationId xmlns:p14="http://schemas.microsoft.com/office/powerpoint/2010/main" val="29348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210" y="1844824"/>
            <a:ext cx="5090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Номинация 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«Сказочная история»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12976"/>
            <a:ext cx="18722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0032" y="3789040"/>
            <a:ext cx="419371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Краски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Пшеницына Татьяна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Александровна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1-е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место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ДБИЦ им. А. П. Гайдара филиал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Пшеницына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А. 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\\Metod1\d\книга\IMG_20190529_14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226804" cy="23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Metod1\d\книга\IMG_20190529_140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0" y="3429000"/>
            <a:ext cx="4571996" cy="25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980728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1-е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место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номинации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256" y="4221088"/>
            <a:ext cx="37217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12 месяцев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Дмитриев Григорий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Григорьевич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7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Рекитянская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М.В.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368117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1-е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место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номинации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\\Metod1\d\книга\IMG_20190529_163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14" y="836712"/>
            <a:ext cx="4264438" cy="23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Metod1\d\книга\IMG_20190529_16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36" y="3789040"/>
            <a:ext cx="4275279" cy="24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2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книга\IMG_20190529_131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68136"/>
            <a:ext cx="4392488" cy="24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книга\IMG_20190529_131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9472"/>
            <a:ext cx="4176464" cy="234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4" y="4221088"/>
            <a:ext cx="32791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Сказка 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деревьях»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Качан Марина/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23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Заярная Е. И.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7326" y="1172405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2-е место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номинации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8144" y="1052736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2-е место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номинации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\\Metod1\d\книга\IMG_20190529_163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8" y="803311"/>
            <a:ext cx="4211960" cy="23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Metod1\d\книга\IMG_20190529_163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78" y="3636620"/>
            <a:ext cx="4442927" cy="249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319" y="4005064"/>
            <a:ext cx="37488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Теремок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Бабарина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Мария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д/с 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100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Калашникова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Е.В.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2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692696"/>
            <a:ext cx="16321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Гран-при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конкурса</a:t>
            </a:r>
          </a:p>
          <a:p>
            <a:endParaRPr lang="ru-RU" dirty="0"/>
          </a:p>
        </p:txBody>
      </p:sp>
      <p:pic>
        <p:nvPicPr>
          <p:cNvPr id="3074" name="Picture 2" descr="\\Metod1\d\книга\IMG_20190529_135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90571" y="1353234"/>
            <a:ext cx="2160240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Metod1\d\книга\IMG_20190529_135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66" y="4353566"/>
            <a:ext cx="3818751" cy="214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Metod1\d\книга\IMG_20190529_135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" y="1190983"/>
            <a:ext cx="3563888" cy="20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1616026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«Волшебник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Изумрудного </a:t>
            </a:r>
            <a:r>
              <a:rPr lang="ru-RU" dirty="0">
                <a:latin typeface="Arial" pitchFamily="34" charset="0"/>
                <a:cs typeface="Arial" pitchFamily="34" charset="0"/>
              </a:rPr>
              <a:t>города»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960" y="5146171"/>
            <a:ext cx="3597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itchFamily="34" charset="0"/>
                <a:cs typeface="David" pitchFamily="34" charset="-79"/>
              </a:rPr>
              <a:t>Милько Марина </a:t>
            </a:r>
            <a:r>
              <a:rPr lang="ru-RU" dirty="0" smtClean="0">
                <a:latin typeface="Arial" pitchFamily="34" charset="0"/>
                <a:cs typeface="David" pitchFamily="34" charset="-79"/>
              </a:rPr>
              <a:t>Витальевна</a:t>
            </a:r>
            <a:r>
              <a:rPr lang="en-US" dirty="0" smtClean="0">
                <a:latin typeface="David" pitchFamily="34" charset="-79"/>
                <a:cs typeface="David" pitchFamily="34" charset="-79"/>
              </a:rPr>
              <a:t>/</a:t>
            </a:r>
          </a:p>
          <a:p>
            <a:r>
              <a:rPr lang="ru-RU" dirty="0">
                <a:latin typeface="Arial" pitchFamily="34" charset="0"/>
                <a:cs typeface="David" pitchFamily="34" charset="-79"/>
              </a:rPr>
              <a:t>МОБУ СОШ № </a:t>
            </a:r>
            <a:r>
              <a:rPr lang="ru-RU" dirty="0" smtClean="0">
                <a:latin typeface="Arial" pitchFamily="34" charset="0"/>
                <a:cs typeface="David" pitchFamily="34" charset="-79"/>
              </a:rPr>
              <a:t>23</a:t>
            </a:r>
            <a:endParaRPr lang="en-US" dirty="0" smtClean="0">
              <a:latin typeface="David" pitchFamily="34" charset="-79"/>
              <a:cs typeface="David" pitchFamily="34" charset="-79"/>
            </a:endParaRPr>
          </a:p>
          <a:p>
            <a:r>
              <a:rPr lang="ru-RU" dirty="0">
                <a:latin typeface="Arial" pitchFamily="34" charset="0"/>
                <a:cs typeface="David" pitchFamily="34" charset="-79"/>
              </a:rPr>
              <a:t>Руководитель</a:t>
            </a:r>
            <a:r>
              <a:rPr lang="ru-RU" dirty="0" smtClean="0">
                <a:latin typeface="Arial" pitchFamily="34" charset="0"/>
                <a:cs typeface="David" pitchFamily="34" charset="-79"/>
              </a:rPr>
              <a:t>:</a:t>
            </a:r>
            <a:r>
              <a:rPr lang="ru-RU" dirty="0">
                <a:latin typeface="Arial" pitchFamily="34" charset="0"/>
                <a:cs typeface="David" pitchFamily="34" charset="-79"/>
              </a:rPr>
              <a:t> Колмыкова </a:t>
            </a:r>
            <a:r>
              <a:rPr lang="ru-RU" dirty="0" smtClean="0">
                <a:latin typeface="Arial" pitchFamily="34" charset="0"/>
                <a:cs typeface="David" pitchFamily="34" charset="-79"/>
              </a:rPr>
              <a:t>Н</a:t>
            </a:r>
            <a:r>
              <a:rPr lang="ru-RU" dirty="0">
                <a:latin typeface="Arial" pitchFamily="34" charset="0"/>
                <a:cs typeface="David" pitchFamily="34" charset="-79"/>
              </a:rPr>
              <a:t>.</a:t>
            </a:r>
            <a:r>
              <a:rPr lang="ru-RU" dirty="0" smtClean="0">
                <a:latin typeface="Arial" pitchFamily="34" charset="0"/>
                <a:cs typeface="David" pitchFamily="34" charset="-79"/>
              </a:rPr>
              <a:t> К.</a:t>
            </a:r>
            <a:endParaRPr lang="ru-RU" dirty="0">
              <a:latin typeface="Arial" pitchFamily="34" charset="0"/>
              <a:cs typeface="David" pitchFamily="34" charset="-79"/>
            </a:endParaRPr>
          </a:p>
          <a:p>
            <a:endParaRPr lang="ru-RU" dirty="0">
              <a:latin typeface="+mj-lt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88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8104" y="43409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Мои </a:t>
            </a:r>
            <a:r>
              <a:rPr lang="ru-RU" dirty="0">
                <a:latin typeface="Arial" pitchFamily="34" charset="0"/>
                <a:cs typeface="Arial" pitchFamily="34" charset="0"/>
              </a:rPr>
              <a:t>первые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сказки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Текучева Елизавета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23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Заярная Е.И.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233330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Грамота </a:t>
            </a:r>
            <a:r>
              <a:rPr lang="ru-RU" dirty="0">
                <a:latin typeface="Arial" pitchFamily="34" charset="0"/>
                <a:cs typeface="Arial" pitchFamily="34" charset="0"/>
              </a:rPr>
              <a:t>за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креативность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\\Metod1\d\книга\IMG_20190529_145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2" y="620688"/>
            <a:ext cx="4443986" cy="24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Metod1\d\книга\IMG_20190529_15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2" y="3789040"/>
            <a:ext cx="4443986" cy="24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38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книга\IMG_20190529_13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80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908720"/>
            <a:ext cx="4200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Приключения пластилинового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человечка»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Хабарова Бажена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Александровна/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8 им. А.Г.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Ломакина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</a:t>
            </a:r>
            <a:r>
              <a:rPr lang="ru-RU" dirty="0">
                <a:latin typeface="Arial" pitchFamily="34" charset="0"/>
                <a:cs typeface="Arial" pitchFamily="34" charset="0"/>
              </a:rPr>
              <a:t>Рыжих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Н.Н.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549" y="3933056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«Снежная королева»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Сухоленцев Дмитрий/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МОБУ лицей №7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Пономарева О.В.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\\Metod1\d\книга\IMG_20190529_144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187957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Metod1\d\книга\IMG_20190529_144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7" y="532642"/>
            <a:ext cx="4320480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Metod1\d\книга\IMG_20190529_144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7" y="3536990"/>
            <a:ext cx="4294737" cy="24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Metod1\d\книга\IMG_20190529_144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6990"/>
            <a:ext cx="4248472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692696"/>
            <a:ext cx="34542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Лэпбук «В мире сказок»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Курочкина Дарья/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МОБУ лицей №7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Мамченко В. 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9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Metod1\d\книга\IMG_20190529_144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7467"/>
            <a:ext cx="4392488" cy="247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1124744"/>
            <a:ext cx="3669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«Рукавичка»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Торопова Маргарита/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№7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Пономарева О.В.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D:\книга\IMG_20190529_134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315972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3933056"/>
            <a:ext cx="33900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Лэпбук «Репка»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Гринченко Мария/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№7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Мамченко В.А.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Metod1\d\книга\IMG_20190529_145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315972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764704"/>
            <a:ext cx="29863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«Бременские музыканты»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Дубова Диана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Дубов Алексей Юрьевич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МБДОУ д/с №100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Реус М.М.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\\Metod1\d\книга\IMG_20190529_144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645024"/>
            <a:ext cx="4355976" cy="24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4149080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Волк и семеро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козлят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Кочканян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Ульяна/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Пономарева О. 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29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Metod1\d\книга\IMG_20190529_145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4525650" cy="254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077072"/>
            <a:ext cx="34042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«Капризная кошка»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Кучеренко Диана Евгеньевна/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МОБУ СОШ №8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Черныш Е.Н.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\\Metod1\d\книга\IMG_20190529_145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1560"/>
            <a:ext cx="4392488" cy="24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93743" y="1108283"/>
            <a:ext cx="33686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Русские сказки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Ткаченко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Василиса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Ткаченко Ю.М.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д/с  №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100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Любченко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Л.Н.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47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Metod1\d\книга\IMG_20190529_163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1" y="575277"/>
            <a:ext cx="4388700" cy="24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Metod1\d\книга\IMG_20190529_163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07" y="575277"/>
            <a:ext cx="4388699" cy="24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Metod1\d\книга\IMG_20190529_163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30" y="3520699"/>
            <a:ext cx="4355976" cy="24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861048"/>
            <a:ext cx="3264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«Золотая книга сказок»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Зуева Валерия Алексеевна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Бобрыко О.В.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65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нига\IMG_20190529_165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04664"/>
            <a:ext cx="4187957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нига\IMG_20190529_17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18720"/>
            <a:ext cx="4187957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916832"/>
            <a:ext cx="37113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Незнайка в Цветочном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городе»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Надолинская Дарья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Калашник Юлия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Авраменко Ксения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Солупаева Маргарита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Шаповалова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Серафима/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      д/с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92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</a:t>
            </a:r>
            <a:r>
              <a:rPr lang="ru-RU" dirty="0">
                <a:latin typeface="Arial" pitchFamily="34" charset="0"/>
                <a:cs typeface="Arial" pitchFamily="34" charset="0"/>
              </a:rPr>
              <a:t> Перегудова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Ю. С.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29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нига\IMG_20190529_134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24" y="404665"/>
            <a:ext cx="4414955" cy="24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90872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«Ариэль»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Соколова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Мирослава/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Руководитель: Пономарева О.В.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книга\IMG_20190529_132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6219" y="3120366"/>
            <a:ext cx="2460100" cy="43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293095"/>
            <a:ext cx="3945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Сказка «Колобок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Егорова Валерия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Артемовна/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8 им. А.Г.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Ломакина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Рыжих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Н.Н.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76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нига\IMG_20190529_131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6" y="548680"/>
            <a:ext cx="4352479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1052736"/>
            <a:ext cx="3669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Три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поросенка»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Полуянов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Дмитрий/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Пономарева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О.В.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\\Metod1\d\книга\IMG_20190529_140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35" y="3861048"/>
            <a:ext cx="4352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4437112"/>
            <a:ext cx="3390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Колобок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Картунова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Карина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7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Мамченко В. 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0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1556791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Номинация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«Окружающий мир»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dgdesign.ru/uploads/posts/2018-04/1523717428_zeleniye-listya-ro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11300"/>
            <a:ext cx="3888432" cy="22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Metod1\d\книга\IMG_20190529_144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355976" cy="24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196752"/>
            <a:ext cx="3390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>
                <a:latin typeface="Arial" pitchFamily="34" charset="0"/>
                <a:cs typeface="Arial" pitchFamily="34" charset="0"/>
              </a:rPr>
              <a:t>Винни-Пух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все-все-все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Абраменко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Владислава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7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Мамченко В. А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5" name="Picture 3" descr="\\Metod1\d\книга\IMG_20190529_144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5" y="3633475"/>
            <a:ext cx="4445024" cy="250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avatars.mds.yandex.net/get-pdb/1516658/896371f0-3d5e-424a-9ab2-089d485afc2f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04" y="4077072"/>
            <a:ext cx="2799365" cy="227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58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412776"/>
            <a:ext cx="4280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Номинация 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Чеховская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тема»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s://madaw.ru/wp-content/uploads/2018/09/content_D187D0B5D185D0BED0B22_2812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85" y="3212976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46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9345" y="1340768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 место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в номинации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4221088"/>
            <a:ext cx="3502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>
                <a:latin typeface="Arial" pitchFamily="34" charset="0"/>
                <a:cs typeface="Arial" pitchFamily="34" charset="0"/>
              </a:rPr>
              <a:t>Пестрые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страницы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Титоренко Олеся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Романовна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 33 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Таганрога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Атепина С.А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\\Metod1\d\книга\IMG_20190529_164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47" y="408836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Metod1\d\книга\IMG_20190529_164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73016"/>
            <a:ext cx="4315970" cy="242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8001" y="1124744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место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в номинации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149080"/>
            <a:ext cx="39421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Рассказы </a:t>
            </a:r>
            <a:r>
              <a:rPr lang="ru-RU" dirty="0">
                <a:latin typeface="Arial" pitchFamily="34" charset="0"/>
                <a:cs typeface="Arial" pitchFamily="34" charset="0"/>
              </a:rPr>
              <a:t>А.П. Чехова – это живая картина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нравов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Попова Ксения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Михайловна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 33 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Таганрога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Атепина С.А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\\Metod1\d\книга\IMG_20190529_165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0" y="432974"/>
            <a:ext cx="4464496" cy="2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Metod1\d\книга\IMG_20190529_165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76" y="3501008"/>
            <a:ext cx="4365612" cy="245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80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501008"/>
            <a:ext cx="35024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Письмо дедушке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Суханова Анна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Сергеевна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лицей № 33 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Таганрога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Атепина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С.А.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321" y="1196752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3 место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в номинации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\\Metod1\d\книга\IMG_20190529_164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73" y="620688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etod1\d\книга\IMG_20190529_164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73" y="3498266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19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860" y="1228874"/>
            <a:ext cx="43493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Лэпбук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А.П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Чехов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Гринченко Елена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Николаевна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детский сад №100 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Таганрога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\\Metod1\d\книга\IMG_20190529_164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74" y="40466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Metod1\d\книга\IMG_20190529_164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0" y="3636859"/>
            <a:ext cx="4347621" cy="24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get-pdb/1365646/10921e27-778f-4f4d-9551-76995b644f3a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70801">
            <a:off x="6568092" y="4204436"/>
            <a:ext cx="2347089" cy="17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922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4048" y="4005064"/>
            <a:ext cx="394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Антон </a:t>
            </a:r>
            <a:r>
              <a:rPr lang="ru-RU" dirty="0">
                <a:latin typeface="Arial" pitchFamily="34" charset="0"/>
                <a:cs typeface="Arial" pitchFamily="34" charset="0"/>
              </a:rPr>
              <a:t>Павлович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Чехов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Буряк Даниил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Петрович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8 им. А.Г.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Ломакина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Рыжих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Н.Н.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\\Metod1\d\книга\IMG_20190529_165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1018"/>
            <a:ext cx="4283968" cy="24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97" y="1039819"/>
            <a:ext cx="35843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Хамелеон» А.П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Чехов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Белоус Полина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Николаевна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МАОУ лицей № 4 (ТМОЛ)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Коломийцева И.В.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\\Metod1\d\книга\IMG_20190529_163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881" y="548680"/>
            <a:ext cx="4372633" cy="24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4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-е место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 номинации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606554"/>
            <a:ext cx="38443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Космос </a:t>
            </a:r>
            <a:r>
              <a:rPr lang="ru-RU" dirty="0">
                <a:latin typeface="Arial" pitchFamily="34" charset="0"/>
                <a:cs typeface="Arial" pitchFamily="34" charset="0"/>
              </a:rPr>
              <a:t>(в космосе так здорово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Контарева Юлия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Валерьевна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д/с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«Здоровый ребенок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dirty="0">
                <a:latin typeface="Arial" pitchFamily="34" charset="0"/>
                <a:cs typeface="Arial" pitchFamily="34" charset="0"/>
              </a:rPr>
              <a:t>Заярная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\\Metod1\d\книга\IMG_20190529_163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33" y="1352380"/>
            <a:ext cx="4459855" cy="25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Metod1\d\книга\IMG_20190529_164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8" y="3933056"/>
            <a:ext cx="4347975" cy="244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6523/20573769.16/0_85824_ebf0ae02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5394"/>
            <a:ext cx="2905408" cy="179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Metod1\d\книга\IMG_20190529_135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00" y="793556"/>
            <a:ext cx="4300460" cy="24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Metod1\d\книга\IMG_20190529_135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55012"/>
            <a:ext cx="4347976" cy="244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7819" y="1556791"/>
            <a:ext cx="156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-е место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номинации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8021" y="3212565"/>
            <a:ext cx="419537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С.Я. Маршак «Где обедал воробей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?»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Никифоров Олег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Дмитриевич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-е место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8 им. А.Г.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Ломакина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Бережная Т.Б.</a:t>
            </a:r>
          </a:p>
        </p:txBody>
      </p:sp>
    </p:spTree>
    <p:extLst>
      <p:ext uri="{BB962C8B-B14F-4D97-AF65-F5344CB8AC3E}">
        <p14:creationId xmlns:p14="http://schemas.microsoft.com/office/powerpoint/2010/main" val="294040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960" y="6926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Животные </a:t>
            </a:r>
            <a:r>
              <a:rPr lang="ru-RU" dirty="0">
                <a:latin typeface="Arial" pitchFamily="34" charset="0"/>
                <a:cs typeface="Arial" pitchFamily="34" charset="0"/>
              </a:rPr>
              <a:t>красной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книги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Моисеева </a:t>
            </a:r>
            <a:r>
              <a:rPr lang="ru-RU" dirty="0">
                <a:latin typeface="Arial" pitchFamily="34" charset="0"/>
                <a:cs typeface="Arial" pitchFamily="34" charset="0"/>
              </a:rPr>
              <a:t>Иванна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Ивановна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МБДОУ «Детский сад № 71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991749"/>
            <a:ext cx="1708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место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 в номинации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Metod1\d\книга\IMG_20190529_150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0942"/>
            <a:ext cx="4458286" cy="25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Metod1\d\книга\IMG_20190529_150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57" y="3100942"/>
            <a:ext cx="4458287" cy="25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Библиотекарь\Desktop\книга\IMG_20190529_165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7250"/>
            <a:ext cx="4187957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Библиотекарь\Desktop\книга\IMG_20190529_165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501008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3322" y="1196752"/>
            <a:ext cx="162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3 место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в номинации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4077072"/>
            <a:ext cx="3163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«Времена года»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Беленко Сергей Сергеевич/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МБДОУ д/с №100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Вергун Г.Н.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Библиотекарь\Desktop\книга\IMG_20190529_145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7" y="825258"/>
            <a:ext cx="4116817" cy="231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иблиотекарь\Desktop\книга\IMG_20190529_145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059943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1340768"/>
            <a:ext cx="42563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«Круглый год»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Маркова – Рухлина Вера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Марков – Рухлин Никита Николаевич/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МБДОУ д/с № 100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Реус М.М.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C:\Users\Библиотекарь\Desktop\книга\IMG_20190529_145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1" y="4077072"/>
            <a:ext cx="4059943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Библиотекарь\Desktop\книга\IMG_20190529_163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18" y="4129795"/>
            <a:ext cx="4596807" cy="25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427952"/>
            <a:ext cx="3816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«Осень»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Хитрикова Мария, Хитрикова Анна/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ДБИЦ – 	филиал №1 МБУК ЦБС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Руководитель: Муляренко Т.Г.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:\книга\IMG_20190529_131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9531" y="-429027"/>
            <a:ext cx="2284150" cy="40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908720"/>
            <a:ext cx="4159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latin typeface="Arial" pitchFamily="34" charset="0"/>
                <a:cs typeface="Arial" pitchFamily="34" charset="0"/>
              </a:rPr>
              <a:t>38 попугаев»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Хрикина Анастасия Геннадьевна/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МОБУ СОШ № 8 им. А.Г. Ломакина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Руководитель: Радионовна С. А.</a:t>
            </a:r>
          </a:p>
        </p:txBody>
      </p:sp>
    </p:spTree>
    <p:extLst>
      <p:ext uri="{BB962C8B-B14F-4D97-AF65-F5344CB8AC3E}">
        <p14:creationId xmlns:p14="http://schemas.microsoft.com/office/powerpoint/2010/main" val="35899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797</TotalTime>
  <Words>919</Words>
  <Application>Microsoft Office PowerPoint</Application>
  <PresentationFormat>Экран (4:3)</PresentationFormat>
  <Paragraphs>220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Библиотекарь</dc:creator>
  <cp:lastModifiedBy>user</cp:lastModifiedBy>
  <cp:revision>217</cp:revision>
  <dcterms:created xsi:type="dcterms:W3CDTF">2019-05-30T10:12:08Z</dcterms:created>
  <dcterms:modified xsi:type="dcterms:W3CDTF">2019-06-10T14:25:49Z</dcterms:modified>
</cp:coreProperties>
</file>