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708-1200-403D-A91A-CB0688EA90B5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A13-283D-4A2A-B7C0-1D19829369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708-1200-403D-A91A-CB0688EA90B5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A13-283D-4A2A-B7C0-1D1982936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708-1200-403D-A91A-CB0688EA90B5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A13-283D-4A2A-B7C0-1D1982936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708-1200-403D-A91A-CB0688EA90B5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A13-283D-4A2A-B7C0-1D1982936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708-1200-403D-A91A-CB0688EA90B5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A13-283D-4A2A-B7C0-1D19829369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708-1200-403D-A91A-CB0688EA90B5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A13-283D-4A2A-B7C0-1D1982936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708-1200-403D-A91A-CB0688EA90B5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A13-283D-4A2A-B7C0-1D1982936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708-1200-403D-A91A-CB0688EA90B5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A13-283D-4A2A-B7C0-1D1982936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708-1200-403D-A91A-CB0688EA90B5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A13-283D-4A2A-B7C0-1D1982936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708-1200-403D-A91A-CB0688EA90B5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A13-283D-4A2A-B7C0-1D1982936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0708-1200-403D-A91A-CB0688EA90B5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826A13-283D-4A2A-B7C0-1D19829369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710708-1200-403D-A91A-CB0688EA90B5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826A13-283D-4A2A-B7C0-1D198293690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309634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Психологическое сопровождение </a:t>
            </a:r>
            <a:r>
              <a:rPr lang="ru-RU" sz="4400" dirty="0" err="1" smtClean="0"/>
              <a:t>родительствования</a:t>
            </a:r>
            <a:r>
              <a:rPr lang="ru-RU" sz="4400" dirty="0" smtClean="0"/>
              <a:t> и воспитательного процесса в библиотеке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77072"/>
            <a:ext cx="7854696" cy="194421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Визнер</a:t>
            </a:r>
            <a:r>
              <a:rPr lang="ru-RU" dirty="0" smtClean="0"/>
              <a:t> Екатерина Александровна</a:t>
            </a:r>
          </a:p>
          <a:p>
            <a:r>
              <a:rPr lang="ru-RU" dirty="0" smtClean="0"/>
              <a:t>Психолог МБУК НЦБС, ЦГДБ им. А. Гайдара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Предпосылки: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Уравнивание социальных ролей супругов в современном обществе;</a:t>
            </a:r>
          </a:p>
          <a:p>
            <a:r>
              <a:rPr lang="ru-RU" dirty="0" smtClean="0"/>
              <a:t>Профессиональная «</a:t>
            </a:r>
            <a:r>
              <a:rPr lang="ru-RU" dirty="0" smtClean="0"/>
              <a:t>занятость</a:t>
            </a:r>
            <a:r>
              <a:rPr lang="ru-RU" dirty="0" smtClean="0"/>
              <a:t>» родителей;</a:t>
            </a:r>
          </a:p>
          <a:p>
            <a:r>
              <a:rPr lang="ru-RU" dirty="0" smtClean="0"/>
              <a:t>Угасание родительской инициативы;</a:t>
            </a:r>
          </a:p>
          <a:p>
            <a:r>
              <a:rPr lang="ru-RU" dirty="0" smtClean="0"/>
              <a:t>Модернизация, информационная </a:t>
            </a:r>
            <a:r>
              <a:rPr lang="ru-RU" dirty="0" err="1" smtClean="0"/>
              <a:t>нагруженность</a:t>
            </a:r>
            <a:r>
              <a:rPr lang="ru-RU" dirty="0" smtClean="0"/>
              <a:t> сегодняшнего общества;</a:t>
            </a:r>
          </a:p>
          <a:p>
            <a:r>
              <a:rPr lang="ru-RU" dirty="0" smtClean="0"/>
              <a:t>Редкое или позднее обращение к профессионалу.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«Среда воспитания»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600" dirty="0" smtClean="0"/>
              <a:t>Мастер-классы для родителей;</a:t>
            </a:r>
          </a:p>
          <a:p>
            <a:r>
              <a:rPr lang="ru-RU" sz="3600" dirty="0" smtClean="0"/>
              <a:t>Групповые занятия и тренинги для детей и подростков;</a:t>
            </a:r>
          </a:p>
          <a:p>
            <a:r>
              <a:rPr lang="ru-RU" sz="3600" dirty="0" smtClean="0"/>
              <a:t>Индивидуальная работа по запросу.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мастер-классов: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Просветительская;</a:t>
            </a:r>
          </a:p>
          <a:p>
            <a:r>
              <a:rPr lang="ru-RU" sz="3200" dirty="0" smtClean="0"/>
              <a:t>Обучающая;</a:t>
            </a:r>
          </a:p>
          <a:p>
            <a:r>
              <a:rPr lang="ru-RU" sz="3200" dirty="0" smtClean="0"/>
              <a:t>Консультационная;</a:t>
            </a:r>
          </a:p>
          <a:p>
            <a:r>
              <a:rPr lang="ru-RU" sz="3200" dirty="0" smtClean="0"/>
              <a:t>Профилактическая.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SC_012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0"/>
            <a:ext cx="8640960" cy="666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SC_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137160"/>
            <a:ext cx="10600144" cy="699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SC_0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783"/>
            <a:ext cx="9289032" cy="6738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SC_0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775"/>
            <a:ext cx="9433048" cy="652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71600"/>
            <a:ext cx="7773488" cy="2345432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>Спасибо за внимание.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90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Психологическое сопровождение родительствования и воспитательного процесса в библиотеке.</vt:lpstr>
      <vt:lpstr>Предпосылки:</vt:lpstr>
      <vt:lpstr>Проект «Среда воспитания»</vt:lpstr>
      <vt:lpstr>Функции мастер-классов:</vt:lpstr>
      <vt:lpstr>Слайд 5</vt:lpstr>
      <vt:lpstr>Слайд 6</vt:lpstr>
      <vt:lpstr>Слайд 7</vt:lpstr>
      <vt:lpstr>Слайд 8</vt:lpstr>
      <vt:lpstr>   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сопровождение родительствования и воспитательного процесса в библиотеке.</dc:title>
  <dc:creator>Дмитрий</dc:creator>
  <cp:lastModifiedBy>Дмитрий</cp:lastModifiedBy>
  <cp:revision>4</cp:revision>
  <dcterms:created xsi:type="dcterms:W3CDTF">2013-05-15T19:59:14Z</dcterms:created>
  <dcterms:modified xsi:type="dcterms:W3CDTF">2013-05-15T20:31:56Z</dcterms:modified>
</cp:coreProperties>
</file>