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73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92" r:id="rId5"/>
    <p:sldId id="293" r:id="rId6"/>
    <p:sldId id="259" r:id="rId7"/>
    <p:sldId id="286" r:id="rId8"/>
    <p:sldId id="285" r:id="rId9"/>
    <p:sldId id="260" r:id="rId10"/>
    <p:sldId id="275" r:id="rId11"/>
    <p:sldId id="269" r:id="rId12"/>
    <p:sldId id="279" r:id="rId13"/>
    <p:sldId id="261" r:id="rId14"/>
    <p:sldId id="266" r:id="rId15"/>
    <p:sldId id="267" r:id="rId16"/>
    <p:sldId id="274" r:id="rId17"/>
    <p:sldId id="280" r:id="rId18"/>
    <p:sldId id="281" r:id="rId19"/>
    <p:sldId id="271" r:id="rId20"/>
    <p:sldId id="276" r:id="rId21"/>
    <p:sldId id="282" r:id="rId22"/>
    <p:sldId id="294" r:id="rId23"/>
    <p:sldId id="288" r:id="rId24"/>
    <p:sldId id="291" r:id="rId25"/>
    <p:sldId id="289" r:id="rId26"/>
    <p:sldId id="290" r:id="rId27"/>
    <p:sldId id="283" r:id="rId28"/>
    <p:sldId id="273" r:id="rId29"/>
    <p:sldId id="277" r:id="rId30"/>
    <p:sldId id="287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86434" autoAdjust="0"/>
  </p:normalViewPr>
  <p:slideViewPr>
    <p:cSldViewPr>
      <p:cViewPr>
        <p:scale>
          <a:sx n="71" d="100"/>
          <a:sy n="71" d="100"/>
        </p:scale>
        <p:origin x="-677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0ABB-ECD7-4E0F-A0E2-B2D25BF477FE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F57B-57E2-4776-B4E3-91493FF4D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92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348C-2BBB-41A6-B77A-AA179FD047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7CB0-1268-4510-A70D-F241C6D08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20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Достоевскому в Омске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 Гриневских и памятник Грину в Вятке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памятник Шаляпину и Горькому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ru-RU" baseline="0" dirty="0" smtClean="0"/>
              <a:t> Нижегородской области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Маяковскому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Алметьевске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 имени Герцена в Вятке с мемориальным кабинетом, которая была открыта при непосредственном участии писателя.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В.И. Ленину в Вятке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Спасо-Преображенский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монастырь в Муроме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 Преображения Господня на Смоленщине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Вятский Свято-Трифонов Успенский монастырь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храм Рождества Христова в Арзамасе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Петру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Февронии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Муроме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 Илье Муромцу и Былинный камень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B0-1268-4510-A70D-F241C6D08F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CA87-1C2C-40C7-8C2C-6602AB02785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74BF-2E80-4ABD-BC1F-9BAF4CEDC68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BA03-BE01-40A1-BA79-3664621A20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D617-CB7B-451A-9C14-5B542AB87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C441-83A8-4C96-A667-A22649BE36F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9610-80B2-4BA4-80A6-E1CE2281C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C032-EBA9-491E-B893-89CE28D8CFD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A9C1E-5CA7-46E8-B7FA-514A09256B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4BFE4-9D59-4055-975F-F7171874B6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B860F-FB22-4785-908D-C5434DEAC27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1AA72-72A1-489F-A1D5-E68BC0CB24D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www.interlinc.ru/plastilin/kontent/uploaded/file/kart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45099" cy="51435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A354-66E0-4AF6-B8E8-C46506AC9526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46C7BD-A435-42D2-B5E9-7BC9E44469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6286520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452" y="1428736"/>
            <a:ext cx="8452548" cy="1828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Кумиры и </a:t>
            </a:r>
            <a:r>
              <a:rPr lang="ru-RU" sz="3200" b="1" dirty="0" smtClean="0">
                <a:solidFill>
                  <a:schemeClr val="bg1"/>
                </a:solidFill>
              </a:rPr>
              <a:t>символы Малой Родины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ru-RU" sz="3200" b="1" dirty="0">
                <a:solidFill>
                  <a:schemeClr val="bg1"/>
                </a:solidFill>
              </a:rPr>
              <a:t>карте проекта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86454"/>
            <a:ext cx="7772400" cy="785818"/>
          </a:xfrm>
        </p:spPr>
        <p:txBody>
          <a:bodyPr/>
          <a:lstStyle/>
          <a:p>
            <a:r>
              <a:rPr lang="ru-RU" dirty="0" smtClean="0"/>
              <a:t>Таганрог, 2013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0152" y="500042"/>
            <a:ext cx="8183880" cy="105156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Советское – </a:t>
            </a:r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символы или город</a:t>
            </a:r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ru-RU" sz="35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кая</a:t>
            </a:r>
            <a:r>
              <a:rPr lang="ru-RU" sz="3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скульптура? </a:t>
            </a:r>
            <a:endParaRPr lang="ru-RU" sz="3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6" name="Picture 4" descr="http://chtenie-21.ru/uploaded_files/users/20121123fl94RK.jpg"/>
          <p:cNvPicPr>
            <a:picLocks noChangeAspect="1" noChangeArrowheads="1"/>
          </p:cNvPicPr>
          <p:nvPr/>
        </p:nvPicPr>
        <p:blipFill>
          <a:blip r:embed="rId3" cstate="print"/>
          <a:srcRect l="32838" t="35001" r="35435" b="3066"/>
          <a:stretch>
            <a:fillRect/>
          </a:stretch>
        </p:blipFill>
        <p:spPr bwMode="auto">
          <a:xfrm>
            <a:off x="5500694" y="1857364"/>
            <a:ext cx="3384376" cy="438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chtenie-21.ru/uploaded_files/users/20121117hS4rK8.jpg"/>
          <p:cNvPicPr>
            <a:picLocks noChangeAspect="1" noChangeArrowheads="1"/>
          </p:cNvPicPr>
          <p:nvPr/>
        </p:nvPicPr>
        <p:blipFill>
          <a:blip r:embed="rId4" cstate="print"/>
          <a:srcRect l="23320" t="14415" r="23074" b="23274"/>
          <a:stretch>
            <a:fillRect/>
          </a:stretch>
        </p:blipFill>
        <p:spPr bwMode="auto">
          <a:xfrm>
            <a:off x="1000100" y="2071678"/>
            <a:ext cx="437766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5208637" cy="396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15869"/>
          <a:stretch>
            <a:fillRect/>
          </a:stretch>
        </p:blipFill>
        <p:spPr bwMode="auto">
          <a:xfrm>
            <a:off x="5643570" y="3643314"/>
            <a:ext cx="3286148" cy="292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4572008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Памятник </a:t>
            </a:r>
            <a:r>
              <a:rPr lang="en-US" sz="2400" dirty="0" smtClean="0"/>
              <a:t>C. </a:t>
            </a:r>
            <a:r>
              <a:rPr lang="ru-RU" sz="2400" dirty="0" smtClean="0"/>
              <a:t>Орджоникидзе в Екатеринбурге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07220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Арзамасский</a:t>
            </a:r>
            <a:r>
              <a:rPr lang="ru-RU" sz="2400" dirty="0" smtClean="0"/>
              <a:t> гусь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59.radikal.ru/i163/1211/47/77a380b3a9bf.jpg"/>
          <p:cNvPicPr>
            <a:picLocks noChangeAspect="1" noChangeArrowheads="1"/>
          </p:cNvPicPr>
          <p:nvPr/>
        </p:nvPicPr>
        <p:blipFill>
          <a:blip r:embed="rId3" cstate="print"/>
          <a:srcRect l="7353"/>
          <a:stretch>
            <a:fillRect/>
          </a:stretch>
        </p:blipFill>
        <p:spPr bwMode="auto">
          <a:xfrm>
            <a:off x="1571604" y="1357298"/>
            <a:ext cx="6143668" cy="4382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Храмы нашей судьбы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00166" y="5786454"/>
            <a:ext cx="7469532" cy="64294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Свято-Троицкий монастырь в Муроме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adikal.ua/data/upload/04012/4fa6c/a93a189d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52"/>
            <a:ext cx="5417272" cy="352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smoleparh.ru/Data/images/prihodi/Gagarin%20blag/bask_preobr_gosp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364331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    </a:t>
            </a:r>
            <a:r>
              <a:rPr lang="ru-RU" sz="2000" dirty="0" err="1" smtClean="0"/>
              <a:t>Спасо-Преображенский</a:t>
            </a:r>
            <a:r>
              <a:rPr lang="ru-RU" sz="2000" dirty="0" smtClean="0"/>
              <a:t> монастырь в Муроме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9293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Церковь Преображения Господня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на Смоленщине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htenie-21.ru/uploaded_files/album/b_Ux97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590554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g-fotki.yandex.ru/get/6617/22887392.0/0_8a9c6_5f26151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31146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500063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Вятский Свято-Трифонов Успенский монастырь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929330"/>
            <a:ext cx="3108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Храм Рождества Христова </a:t>
            </a:r>
            <a:br>
              <a:rPr lang="ru-RU" dirty="0" smtClean="0"/>
            </a:br>
            <a:r>
              <a:rPr lang="ru-RU" dirty="0" smtClean="0"/>
              <a:t>в Арзамасе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adikal.ua/data/upload/69fda/6895e/63ea538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717368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600076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Петру и </a:t>
            </a:r>
            <a:r>
              <a:rPr lang="ru-RU" dirty="0" err="1" smtClean="0"/>
              <a:t>Февронии</a:t>
            </a:r>
            <a:r>
              <a:rPr lang="ru-RU" dirty="0" smtClean="0"/>
              <a:t> в Муроме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radikal.ua/data/upload/0fccf/49112/d75fc090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2882002" cy="436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 descr="http://chtenie-21.ru/uploaded_files/users/20121113a0DK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2854647" cy="4294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481802"/>
            <a:ext cx="8183880" cy="642942"/>
          </a:xfrm>
        </p:spPr>
        <p:txBody>
          <a:bodyPr/>
          <a:lstStyle/>
          <a:p>
            <a:r>
              <a:rPr lang="ru-RU" dirty="0" smtClean="0"/>
              <a:t>«Земля легенд»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85789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Илье Муромцу     и    Былинный камень в Муроме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Имена-символы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34956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chtenie-21.ru/uploaded_files/album/b_OpvG32.jpg"/>
          <p:cNvPicPr>
            <a:picLocks noChangeAspect="1" noChangeArrowheads="1"/>
          </p:cNvPicPr>
          <p:nvPr/>
        </p:nvPicPr>
        <p:blipFill>
          <a:blip r:embed="rId3" cstate="print"/>
          <a:srcRect l="1875" r="14687"/>
          <a:stretch>
            <a:fillRect/>
          </a:stretch>
        </p:blipFill>
        <p:spPr bwMode="auto">
          <a:xfrm>
            <a:off x="1214414" y="1714488"/>
            <a:ext cx="445062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2996" y="357166"/>
            <a:ext cx="8041036" cy="1051560"/>
          </a:xfrm>
        </p:spPr>
        <p:txBody>
          <a:bodyPr>
            <a:noAutofit/>
          </a:bodyPr>
          <a:lstStyle/>
          <a:p>
            <a:r>
              <a:rPr lang="ru-RU" sz="2500" dirty="0" smtClean="0"/>
              <a:t>«…единственным указателем нашего умственного развития остается литература» И. Киреевский</a:t>
            </a:r>
            <a:endParaRPr lang="ru-RU" sz="25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5984" y="5857892"/>
            <a:ext cx="6000792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Памятник </a:t>
            </a:r>
            <a:r>
              <a:rPr lang="en-US" sz="1800" dirty="0" smtClean="0"/>
              <a:t> </a:t>
            </a:r>
            <a:r>
              <a:rPr lang="ru-RU" sz="1800" dirty="0" smtClean="0"/>
              <a:t>Достоевскому </a:t>
            </a:r>
            <a:r>
              <a:rPr lang="en-US" sz="1800" dirty="0" smtClean="0"/>
              <a:t> </a:t>
            </a:r>
            <a:r>
              <a:rPr lang="ru-RU" sz="1800" dirty="0" smtClean="0"/>
              <a:t>в </a:t>
            </a:r>
            <a:r>
              <a:rPr lang="en-US" sz="1800" dirty="0" smtClean="0"/>
              <a:t> </a:t>
            </a:r>
            <a:r>
              <a:rPr lang="ru-RU" sz="1800" dirty="0" smtClean="0"/>
              <a:t>г. Омске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 </a:t>
            </a:r>
            <a:r>
              <a:rPr lang="en-US" sz="1800" dirty="0" smtClean="0"/>
              <a:t> </a:t>
            </a:r>
            <a:r>
              <a:rPr lang="ru-RU" sz="1800" dirty="0" smtClean="0"/>
              <a:t>памятник </a:t>
            </a:r>
            <a:r>
              <a:rPr lang="en-US" sz="1800" dirty="0" smtClean="0"/>
              <a:t> </a:t>
            </a:r>
            <a:r>
              <a:rPr lang="ru-RU" sz="1800" dirty="0" smtClean="0"/>
              <a:t>Шаляпину </a:t>
            </a:r>
            <a:r>
              <a:rPr lang="en-US" sz="1800" dirty="0" smtClean="0"/>
              <a:t> </a:t>
            </a:r>
            <a:r>
              <a:rPr lang="ru-RU" sz="1800" dirty="0" smtClean="0"/>
              <a:t>и Горькому</a:t>
            </a:r>
            <a:r>
              <a:rPr lang="en-US" sz="1800" dirty="0" smtClean="0"/>
              <a:t> </a:t>
            </a:r>
            <a:r>
              <a:rPr lang="ru-RU" sz="1800" dirty="0" smtClean="0"/>
              <a:t>в г. Бор</a:t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  <p:pic>
        <p:nvPicPr>
          <p:cNvPr id="7" name="Picture 2" descr="http://i47.fastpic.ru/big/2012/1121/0f/d905d84f35bcb816f1e28c889c1d94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3000396" cy="431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nividi.ru/files/img/10011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1480"/>
            <a:ext cx="6143668" cy="426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492919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 Гриневских в Вятке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71744"/>
            <a:ext cx="3244093" cy="398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8183880" cy="4187952"/>
          </a:xfrm>
        </p:spPr>
        <p:txBody>
          <a:bodyPr/>
          <a:lstStyle/>
          <a:p>
            <a:r>
              <a:rPr lang="ru-RU" i="1" dirty="0" smtClean="0"/>
              <a:t>«Нашего </a:t>
            </a:r>
            <a:r>
              <a:rPr lang="ru-RU" i="1" dirty="0"/>
              <a:t>города и многих-многих других просто нет на карте. Нас выкинули за борт. Я хотела написать о Савве Сторожевском, но я ничего о нем не знаю. А в Звенигороде, я думаю, не знают о наших Зарайских </a:t>
            </a:r>
            <a:r>
              <a:rPr lang="ru-RU" i="1" dirty="0" smtClean="0"/>
              <a:t>святых» </a:t>
            </a:r>
            <a:r>
              <a:rPr lang="ru-RU" dirty="0"/>
              <a:t>(из письма школьницы)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lh3.googleusercontent.com/xeYXRTB-VK1VMq4X73gZmRKoXUH5W_GtO5L_KPLhQ40mPc7vqLkz7wZLNm7y06ISvn8Y49KnFPFWqLf6Qc95hB0SoqgJTy1jaUm9aWYBX4zasWSPd5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572032" cy="351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4857760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Памятник Маяковскому в г. </a:t>
            </a:r>
            <a:r>
              <a:rPr lang="ru-RU" sz="1600" dirty="0" err="1" smtClean="0"/>
              <a:t>Алметьевске</a:t>
            </a:r>
            <a:endParaRPr lang="ru-RU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857232"/>
            <a:ext cx="3095647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5643578"/>
            <a:ext cx="3097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Памятник Гайдару в Арзамасе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вад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3088"/>
            <a:ext cx="8249000" cy="615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4653136"/>
            <a:ext cx="7776864" cy="574739"/>
          </a:xfrm>
          <a:prstGeom prst="rect">
            <a:avLst/>
          </a:prstGeom>
          <a:solidFill>
            <a:schemeClr val="accent2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7433" y="5589240"/>
            <a:ext cx="7789023" cy="360040"/>
          </a:xfrm>
          <a:prstGeom prst="rect">
            <a:avLst/>
          </a:prstGeom>
          <a:solidFill>
            <a:schemeClr val="accent2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тография"/>
          <p:cNvPicPr>
            <a:picLocks noChangeAspect="1" noChangeArrowheads="1"/>
          </p:cNvPicPr>
          <p:nvPr/>
        </p:nvPicPr>
        <p:blipFill>
          <a:blip r:embed="rId2" cstate="print"/>
          <a:srcRect t="20377"/>
          <a:stretch>
            <a:fillRect/>
          </a:stretch>
        </p:blipFill>
        <p:spPr bwMode="auto">
          <a:xfrm>
            <a:off x="251520" y="260648"/>
            <a:ext cx="4029075" cy="281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s://lh3.googleusercontent.com/-atWYVLCSz1E/UJAe30agbSI/AAAAAAAAECQ/aqBvpJb7ILU/s339/17861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36296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 l="53904" t="52149" r="25959" b="22267"/>
          <a:stretch>
            <a:fillRect/>
          </a:stretch>
        </p:blipFill>
        <p:spPr bwMode="auto">
          <a:xfrm>
            <a:off x="214282" y="3357562"/>
            <a:ext cx="4086254" cy="291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spb.allcafe.ru/s/pic/news/_2011/2011_10/Griboedov_bar_logo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43314"/>
            <a:ext cx="3291334" cy="2709865"/>
          </a:xfrm>
          <a:prstGeom prst="rect">
            <a:avLst/>
          </a:prstGeom>
          <a:noFill/>
        </p:spPr>
      </p:pic>
      <p:pic>
        <p:nvPicPr>
          <p:cNvPr id="1026" name="Picture 2" descr="http://h8.img.mediacache.rugion.ru/_i/firms/1/13/98/73/139873_logoFull_1353669067.gif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857620" y="642918"/>
            <a:ext cx="2357454" cy="1257309"/>
          </a:xfrm>
          <a:prstGeom prst="rect">
            <a:avLst/>
          </a:prstGeom>
          <a:noFill/>
        </p:spPr>
      </p:pic>
      <p:pic>
        <p:nvPicPr>
          <p:cNvPr id="1034" name="Picture 10" descr="http://assets0.tandp.ru/system/organizers/images/4491/default4491.jpg?1297427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3500462" cy="3537053"/>
          </a:xfrm>
          <a:prstGeom prst="rect">
            <a:avLst/>
          </a:prstGeom>
          <a:noFill/>
        </p:spPr>
      </p:pic>
      <p:pic>
        <p:nvPicPr>
          <p:cNvPr id="1038" name="Picture 14" descr="http://barsurfing.com.ua/bar/image/1630/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14290"/>
            <a:ext cx="2286016" cy="32238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window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655797"/>
            <a:ext cx="727280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100" dirty="0">
                <a:solidFill>
                  <a:schemeClr val="tx2"/>
                </a:solidFill>
              </a:rPr>
              <a:t>Ростбиф на английский манер, как было описано в «Евгении Онегине» А.С. </a:t>
            </a:r>
            <a:r>
              <a:rPr lang="ru-RU" sz="2100" dirty="0" smtClean="0">
                <a:solidFill>
                  <a:schemeClr val="tx2"/>
                </a:solidFill>
              </a:rPr>
              <a:t>Пушкина </a:t>
            </a:r>
            <a:br>
              <a:rPr lang="ru-RU" sz="2100" dirty="0" smtClean="0">
                <a:solidFill>
                  <a:schemeClr val="tx2"/>
                </a:solidFill>
              </a:rPr>
            </a:br>
            <a:endParaRPr lang="ru-RU" sz="21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err="1" smtClean="0">
                <a:solidFill>
                  <a:schemeClr val="tx2"/>
                </a:solidFill>
              </a:rPr>
              <a:t>Булгаковские</a:t>
            </a:r>
            <a:r>
              <a:rPr lang="ru-RU" sz="2100" dirty="0" smtClean="0">
                <a:solidFill>
                  <a:schemeClr val="tx2"/>
                </a:solidFill>
              </a:rPr>
              <a:t> </a:t>
            </a:r>
            <a:r>
              <a:rPr lang="ru-RU" sz="2100" dirty="0">
                <a:solidFill>
                  <a:schemeClr val="tx2"/>
                </a:solidFill>
              </a:rPr>
              <a:t>бараньи </a:t>
            </a:r>
            <a:r>
              <a:rPr lang="ru-RU" sz="2100" dirty="0" smtClean="0">
                <a:solidFill>
                  <a:schemeClr val="tx2"/>
                </a:solidFill>
              </a:rPr>
              <a:t>котлетки</a:t>
            </a:r>
            <a:endParaRPr lang="ru-RU" sz="21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1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2"/>
                </a:solidFill>
              </a:rPr>
              <a:t>Филе </a:t>
            </a:r>
            <a:r>
              <a:rPr lang="ru-RU" sz="2100" dirty="0">
                <a:solidFill>
                  <a:schemeClr val="tx2"/>
                </a:solidFill>
              </a:rPr>
              <a:t>гуся с померанцем, навеянное рассказом И.С. Тургенева «Му-Му</a:t>
            </a:r>
            <a:r>
              <a:rPr lang="ru-RU" sz="2100" dirty="0" smtClean="0">
                <a:solidFill>
                  <a:schemeClr val="tx2"/>
                </a:solidFill>
              </a:rPr>
              <a:t>»</a:t>
            </a:r>
            <a:br>
              <a:rPr lang="ru-RU" sz="2100" dirty="0" smtClean="0">
                <a:solidFill>
                  <a:schemeClr val="tx2"/>
                </a:solidFill>
              </a:rPr>
            </a:br>
            <a:endParaRPr lang="ru-RU" sz="21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2"/>
                </a:solidFill>
              </a:rPr>
              <a:t> Томленый </a:t>
            </a:r>
            <a:r>
              <a:rPr lang="ru-RU" sz="2100" dirty="0">
                <a:solidFill>
                  <a:schemeClr val="tx2"/>
                </a:solidFill>
              </a:rPr>
              <a:t>бараний бок с кедровыми орехами, белыми грибами и еще бог знает чем </a:t>
            </a:r>
            <a:r>
              <a:rPr lang="ru-RU" sz="2100" dirty="0" smtClean="0">
                <a:solidFill>
                  <a:schemeClr val="tx2"/>
                </a:solidFill>
              </a:rPr>
              <a:t>-«</a:t>
            </a:r>
            <a:r>
              <a:rPr lang="ru-RU" sz="2100" dirty="0">
                <a:solidFill>
                  <a:schemeClr val="tx2"/>
                </a:solidFill>
              </a:rPr>
              <a:t>кулинарный» образ из «Мертвых душ» Гоголя, неисчерпаемом источнике гастрономических идей.</a:t>
            </a:r>
            <a:r>
              <a:rPr lang="ru-RU" sz="2100" dirty="0" smtClean="0">
                <a:solidFill>
                  <a:schemeClr val="tx2"/>
                </a:solidFill>
              </a:rPr>
              <a:t/>
            </a:r>
            <a:br>
              <a:rPr lang="ru-RU" sz="2100" dirty="0" smtClean="0">
                <a:solidFill>
                  <a:schemeClr val="tx2"/>
                </a:solidFill>
              </a:rPr>
            </a:br>
            <a:endParaRPr lang="ru-RU" sz="2100" dirty="0">
              <a:solidFill>
                <a:schemeClr val="tx2"/>
              </a:solidFill>
            </a:endParaRPr>
          </a:p>
        </p:txBody>
      </p:sp>
      <p:pic>
        <p:nvPicPr>
          <p:cNvPr id="5" name="Picture 6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992256"/>
            <a:ext cx="9144000" cy="932688"/>
          </a:xfrm>
          <a:prstGeom prst="rect">
            <a:avLst/>
          </a:prstGeom>
        </p:spPr>
      </p:pic>
      <p:pic>
        <p:nvPicPr>
          <p:cNvPr id="6" name="Picture 6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40328"/>
            <a:ext cx="9144000" cy="932688"/>
          </a:xfrm>
          <a:prstGeom prst="rect">
            <a:avLst/>
          </a:prstGeom>
        </p:spPr>
      </p:pic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6432"/>
            <a:ext cx="9144000" cy="93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1052736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MENU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6.googleusercontent.com/-kxkikXFlugQ/UJDWEdS2gsI/AAAAAAAAEKo/uIZfG__DfGc/s600/LeroyMerl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1844"/>
            <a:ext cx="5976664" cy="2988332"/>
          </a:xfrm>
          <a:prstGeom prst="rect">
            <a:avLst/>
          </a:prstGeom>
          <a:noFill/>
        </p:spPr>
      </p:pic>
      <p:pic>
        <p:nvPicPr>
          <p:cNvPr id="25604" name="Picture 4" descr="https://lh3.googleusercontent.com/-ERWOTN0E-xM/UJDWESNBY-I/AAAAAAAAEKo/HAoIHVx1KtY/s600/LeroyMerli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90465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-fotki.yandex.ru/get/6615/178514888.1/0_84929_7732ae7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08" y="1785926"/>
            <a:ext cx="42260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4721378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Литературный музей-усадьба А.Н.  Толстого</a:t>
            </a:r>
            <a:r>
              <a:rPr lang="en-US" sz="2000" dirty="0" smtClean="0"/>
              <a:t> </a:t>
            </a:r>
            <a:r>
              <a:rPr lang="ru-RU" sz="2000" dirty="0" smtClean="0"/>
              <a:t>в Самаре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4814840"/>
            <a:ext cx="385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Дворец культуры в Канаше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9030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450057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Апшеронский  </a:t>
            </a:r>
            <a:r>
              <a:rPr lang="ru-RU" dirty="0" err="1" smtClean="0"/>
              <a:t>историко</a:t>
            </a:r>
            <a:r>
              <a:rPr lang="ru-RU" dirty="0" smtClean="0"/>
              <a:t>- краеведческий музей и </a:t>
            </a:r>
            <a:br>
              <a:rPr lang="ru-RU" dirty="0" smtClean="0"/>
            </a:br>
            <a:r>
              <a:rPr lang="ru-RU" dirty="0" err="1" smtClean="0"/>
              <a:t>Межпоселенческая</a:t>
            </a:r>
            <a:r>
              <a:rPr lang="ru-RU" dirty="0" smtClean="0"/>
              <a:t>  библиотека Апшеронского района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1500174"/>
            <a:ext cx="3877193" cy="291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/>
          <a:lstStyle/>
          <a:p>
            <a:r>
              <a:rPr lang="ru-RU" dirty="0" smtClean="0"/>
              <a:t>«Красота невиданная»</a:t>
            </a:r>
            <a:endParaRPr lang="ru-RU" dirty="0"/>
          </a:p>
        </p:txBody>
      </p:sp>
      <p:pic>
        <p:nvPicPr>
          <p:cNvPr id="10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45"/>
          <a:stretch>
            <a:fillRect/>
          </a:stretch>
        </p:blipFill>
        <p:spPr>
          <a:xfrm>
            <a:off x="1214414" y="1285860"/>
            <a:ext cx="7572428" cy="4086496"/>
          </a:xfr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rcRect t="3050"/>
          <a:stretch>
            <a:fillRect/>
          </a:stretch>
        </p:blipFill>
        <p:spPr>
          <a:xfrm>
            <a:off x="1221158" y="1285861"/>
            <a:ext cx="7494245" cy="407196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rcRect t="3054"/>
          <a:stretch>
            <a:fillRect/>
          </a:stretch>
        </p:blipFill>
        <p:spPr>
          <a:xfrm>
            <a:off x="1285852" y="1322932"/>
            <a:ext cx="7429552" cy="4101182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 cstate="print"/>
          <a:srcRect b="929"/>
          <a:stretch>
            <a:fillRect/>
          </a:stretch>
        </p:blipFill>
        <p:spPr>
          <a:xfrm>
            <a:off x="1285852" y="1285860"/>
            <a:ext cx="7472982" cy="40719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3108" y="5572140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«Ока… декабрь…ледоход» в Муроме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928670"/>
            <a:ext cx="7398062" cy="49292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/>
            <a:r>
              <a:rPr lang="ru-RU" kern="1200" dirty="0"/>
              <a:t>«Все эти памятники истории, культуры и археологии позволяют выделить наш регион из разряда «исторических окраин». Организаторам – респект!» </a:t>
            </a:r>
            <a:endParaRPr lang="ru-RU" kern="1200" dirty="0" smtClean="0"/>
          </a:p>
          <a:p>
            <a:pPr lvl="0">
              <a:buNone/>
            </a:pPr>
            <a:r>
              <a:rPr lang="ru-RU" kern="1200" dirty="0"/>
              <a:t/>
            </a:r>
            <a:br>
              <a:rPr lang="ru-RU" kern="1200" dirty="0"/>
            </a:br>
            <a:r>
              <a:rPr lang="ru-RU" kern="1200" dirty="0"/>
              <a:t>П. </a:t>
            </a:r>
            <a:r>
              <a:rPr lang="ru-RU" kern="1200" dirty="0" err="1"/>
              <a:t>Смурыгина</a:t>
            </a:r>
            <a:r>
              <a:rPr lang="ru-RU" kern="1200" dirty="0"/>
              <a:t>, г. Новомосковск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00034" y="3429000"/>
            <a:ext cx="8183880" cy="271464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вада.jpg"/>
          <p:cNvPicPr>
            <a:picLocks noChangeAspect="1"/>
          </p:cNvPicPr>
          <p:nvPr/>
        </p:nvPicPr>
        <p:blipFill>
          <a:blip r:embed="rId2" cstate="print"/>
          <a:srcRect t="6250" r="4617" b="63542"/>
          <a:stretch>
            <a:fillRect/>
          </a:stretch>
        </p:blipFill>
        <p:spPr>
          <a:xfrm>
            <a:off x="1142976" y="1857364"/>
            <a:ext cx="7715272" cy="32447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571612"/>
            <a:ext cx="6540838" cy="4187952"/>
          </a:xfrm>
        </p:spPr>
        <p:txBody>
          <a:bodyPr/>
          <a:lstStyle/>
          <a:p>
            <a:pPr>
              <a:spcBef>
                <a:spcPts val="7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w Cen MT" charset="0"/>
              </a:rPr>
              <a:t>Благодарю за внимание!</a:t>
            </a:r>
          </a:p>
          <a:p>
            <a:pPr>
              <a:spcBef>
                <a:spcPts val="7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Tw Cen MT" charset="0"/>
            </a:endParaRPr>
          </a:p>
          <a:p>
            <a:pPr>
              <a:spcBef>
                <a:spcPts val="7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w Cen MT" charset="0"/>
              </a:rPr>
              <a:t>Валерия Д. Стельмах</a:t>
            </a:r>
          </a:p>
          <a:p>
            <a:pPr>
              <a:spcBef>
                <a:spcPts val="7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 err="1" smtClean="0">
                <a:latin typeface="Tw Cen MT" charset="0"/>
              </a:rPr>
              <a:t>stelmakh@pbl.ru</a:t>
            </a:r>
            <a:r>
              <a:rPr lang="ru-RU" dirty="0" smtClean="0">
                <a:latin typeface="Tw Cen MT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вада.jpg"/>
          <p:cNvPicPr>
            <a:picLocks noChangeAspect="1"/>
          </p:cNvPicPr>
          <p:nvPr/>
        </p:nvPicPr>
        <p:blipFill>
          <a:blip r:embed="rId2" cstate="print"/>
          <a:srcRect t="36458" r="4367" b="36458"/>
          <a:stretch>
            <a:fillRect/>
          </a:stretch>
        </p:blipFill>
        <p:spPr>
          <a:xfrm>
            <a:off x="1000132" y="1785926"/>
            <a:ext cx="8001024" cy="30089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019.radikal.ru/i605/1211/27/1edb7dd58c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923928" cy="259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content.foto.mail.ru/mail/shel1983/old_murom/i-38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00306"/>
            <a:ext cx="44944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98062" cy="105156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«Россия слишком мало известна русским» - А.Пушкин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71501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Вокзал в Муроме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lh4.googleusercontent.com/-HyNwrM78-8k/UJYXWemY-QI/AAAAAAAACjk/Tu0ZRohZpf8/s800/800_665dbf69f11a6815655e2f1c7255fd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3600400" cy="523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85794"/>
            <a:ext cx="339725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607220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Дворец Бельведер в Петергофе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photos-f.ak.fbcdn.net/hphotos-ak-ash3/523572_192526960872281_79273138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7620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5786454"/>
            <a:ext cx="667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Барская усадьба в д. </a:t>
            </a:r>
            <a:r>
              <a:rPr lang="ru-RU" dirty="0" err="1" smtClean="0"/>
              <a:t>Крулихино</a:t>
            </a:r>
            <a:r>
              <a:rPr lang="ru-RU" dirty="0" smtClean="0"/>
              <a:t> Псковской области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0120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«Мы не забыли вас, ребята</a:t>
            </a:r>
            <a:r>
              <a:rPr lang="en-US" dirty="0" smtClean="0"/>
              <a:t>…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https://lh6.googleusercontent.com/-62Y5HsZUF9I/UK6ZGoTrFyI/AAAAAAAAC3Q/ehdn1vV53sk/s1137/_DSC9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6301165" cy="409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s09.radikal.ru/i182/1005/b9/d993de95d5d5t.jpg"/>
          <p:cNvPicPr>
            <a:picLocks noChangeAspect="1" noChangeArrowheads="1"/>
          </p:cNvPicPr>
          <p:nvPr/>
        </p:nvPicPr>
        <p:blipFill>
          <a:blip r:embed="rId4" cstate="print"/>
          <a:srcRect b="4930"/>
          <a:stretch>
            <a:fillRect/>
          </a:stretch>
        </p:blipFill>
        <p:spPr bwMode="auto">
          <a:xfrm>
            <a:off x="5643570" y="1357298"/>
            <a:ext cx="331161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3042" y="607220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Братская могила защитников  Балтийского неба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tenie-21.ru/uploaded_files/users/201211177HVv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5199729" cy="345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chtenie-21.ru/uploaded_files/users/20121117XeR48x.jpg"/>
          <p:cNvPicPr>
            <a:picLocks noChangeAspect="1" noChangeArrowheads="1"/>
          </p:cNvPicPr>
          <p:nvPr/>
        </p:nvPicPr>
        <p:blipFill>
          <a:blip r:embed="rId3" cstate="print"/>
          <a:srcRect l="12951"/>
          <a:stretch>
            <a:fillRect/>
          </a:stretch>
        </p:blipFill>
        <p:spPr bwMode="auto">
          <a:xfrm>
            <a:off x="1142976" y="1142984"/>
            <a:ext cx="2400763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100010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Стела-памятник и аллея героев </a:t>
            </a:r>
            <a:br>
              <a:rPr lang="ru-RU" sz="2400" dirty="0" smtClean="0"/>
            </a:br>
            <a:r>
              <a:rPr lang="ru-RU" sz="2400" dirty="0" smtClean="0"/>
              <a:t>в г. Бор Нижегородской области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Другая 7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345</Words>
  <Application>Microsoft Office PowerPoint</Application>
  <PresentationFormat>Экран (4:3)</PresentationFormat>
  <Paragraphs>69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Специальное оформление</vt:lpstr>
      <vt:lpstr>Diseño predeterminado</vt:lpstr>
      <vt:lpstr>Кумиры и символы Малой Родины  на карте проекта </vt:lpstr>
      <vt:lpstr>Слайд 2</vt:lpstr>
      <vt:lpstr>Слайд 3</vt:lpstr>
      <vt:lpstr>Слайд 4</vt:lpstr>
      <vt:lpstr>«Россия слишком мало известна русским» - А.Пушкин</vt:lpstr>
      <vt:lpstr>Слайд 6</vt:lpstr>
      <vt:lpstr>Слайд 7</vt:lpstr>
      <vt:lpstr>«Мы не забыли вас, ребята…» </vt:lpstr>
      <vt:lpstr>Слайд 9</vt:lpstr>
      <vt:lpstr>Советское –  символы или городcкая скульптура? </vt:lpstr>
      <vt:lpstr>Слайд 11</vt:lpstr>
      <vt:lpstr>Храмы нашей судьбы</vt:lpstr>
      <vt:lpstr>Слайд 13</vt:lpstr>
      <vt:lpstr>Слайд 14</vt:lpstr>
      <vt:lpstr>Слайд 15</vt:lpstr>
      <vt:lpstr>«Земля легенд»</vt:lpstr>
      <vt:lpstr>Имена-символы</vt:lpstr>
      <vt:lpstr>«…единственным указателем нашего умственного развития остается литература» И. Киреевский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«Красота невиданная»</vt:lpstr>
      <vt:lpstr>Слайд 29</vt:lpstr>
      <vt:lpstr>Слайд 30</vt:lpstr>
    </vt:vector>
  </TitlesOfParts>
  <Company>rsl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Кумиры и символы Малой Родины на карте проекта</dc:title>
  <dc:creator>ssssssss</dc:creator>
  <cp:lastModifiedBy>Валерия</cp:lastModifiedBy>
  <cp:revision>115</cp:revision>
  <dcterms:created xsi:type="dcterms:W3CDTF">2013-04-23T10:31:46Z</dcterms:created>
  <dcterms:modified xsi:type="dcterms:W3CDTF">2013-05-13T08:51:34Z</dcterms:modified>
</cp:coreProperties>
</file>