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106" d="100"/>
          <a:sy n="106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tenie-21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589240"/>
            <a:ext cx="3620786" cy="1080119"/>
          </a:xfrm>
        </p:spPr>
        <p:txBody>
          <a:bodyPr>
            <a:normAutofit fontScale="925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Координатор проектов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НФ «Пушкинская библиотека» Безукладникова Надежда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6696744" cy="208823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Всероссийский конкурс</a:t>
            </a:r>
            <a:br>
              <a:rPr lang="ru-RU" sz="4400" dirty="0" smtClean="0"/>
            </a:br>
            <a:r>
              <a:rPr lang="ru-RU" sz="4400" dirty="0" smtClean="0"/>
              <a:t>«Малая Родина –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>центр Вселенной»</a:t>
            </a:r>
            <a:endParaRPr lang="ru-RU" sz="4400" dirty="0"/>
          </a:p>
        </p:txBody>
      </p:sp>
      <p:pic>
        <p:nvPicPr>
          <p:cNvPr id="4" name="Содержимое 14" descr="НФПБ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750"/>
                    </a14:imgEffect>
                    <a14:imgEffect>
                      <a14:saturation sat="6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10" t="-1587" r="-1110" b="-1587"/>
          <a:stretch/>
        </p:blipFill>
        <p:spPr>
          <a:xfrm>
            <a:off x="1113632" y="0"/>
            <a:ext cx="6916737" cy="2339975"/>
          </a:xfrm>
          <a:effectLst>
            <a:glow>
              <a:schemeClr val="accent1">
                <a:alpha val="16000"/>
              </a:schemeClr>
            </a:glow>
            <a:softEdge rad="127000"/>
          </a:effectLst>
        </p:spPr>
      </p:pic>
      <p:pic>
        <p:nvPicPr>
          <p:cNvPr id="6" name="Содержимое 15" descr="НФПБ1.png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5473700"/>
            <a:ext cx="1584325" cy="1384300"/>
          </a:xfrm>
          <a:effectLst>
            <a:glow rad="215900">
              <a:schemeClr val="accent1">
                <a:alpha val="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125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С чем познакомились участники за время проекта</a:t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5472608" cy="272145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smtClean="0"/>
              <a:t>- </a:t>
            </a:r>
            <a:r>
              <a:rPr lang="ru-RU" dirty="0"/>
              <a:t>Облако </a:t>
            </a:r>
            <a:r>
              <a:rPr lang="ru-RU" dirty="0" smtClean="0"/>
              <a:t>тегов 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 smtClean="0"/>
              <a:t>Google</a:t>
            </a:r>
            <a:r>
              <a:rPr lang="ru-RU" dirty="0" smtClean="0"/>
              <a:t>-сервисы </a:t>
            </a:r>
          </a:p>
          <a:p>
            <a:pPr marL="45720" indent="0">
              <a:buNone/>
            </a:pPr>
            <a:r>
              <a:rPr lang="ru-RU" dirty="0" smtClean="0"/>
              <a:t>(</a:t>
            </a:r>
            <a:r>
              <a:rPr lang="ru-RU" dirty="0" err="1" smtClean="0"/>
              <a:t>Google</a:t>
            </a:r>
            <a:r>
              <a:rPr lang="ru-RU" dirty="0" smtClean="0"/>
              <a:t>-</a:t>
            </a:r>
            <a:r>
              <a:rPr lang="ru-RU" dirty="0" err="1" smtClean="0"/>
              <a:t>аккаунт,Google</a:t>
            </a:r>
            <a:r>
              <a:rPr lang="ru-RU" dirty="0" smtClean="0"/>
              <a:t>-</a:t>
            </a:r>
            <a:r>
              <a:rPr lang="ru-RU" dirty="0" err="1" smtClean="0"/>
              <a:t>карта,Google</a:t>
            </a:r>
            <a:r>
              <a:rPr lang="ru-RU" dirty="0" smtClean="0"/>
              <a:t>-диск)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- </a:t>
            </a:r>
            <a:r>
              <a:rPr lang="ru-RU" dirty="0" smtClean="0"/>
              <a:t>QR-код 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- </a:t>
            </a:r>
            <a:r>
              <a:rPr lang="ru-RU" dirty="0" err="1"/>
              <a:t>YouTube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- </a:t>
            </a:r>
            <a:r>
              <a:rPr lang="en-US" dirty="0" err="1"/>
              <a:t>SlideShare</a:t>
            </a:r>
            <a:endParaRPr lang="ru-RU" dirty="0"/>
          </a:p>
          <a:p>
            <a:endParaRPr lang="ru-RU" dirty="0"/>
          </a:p>
        </p:txBody>
      </p:sp>
      <p:pic>
        <p:nvPicPr>
          <p:cNvPr id="4" name="Содержимое 15" descr="НФПБ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7" y="5373216"/>
            <a:ext cx="1584325" cy="1384300"/>
          </a:xfrm>
          <a:prstGeom prst="rect">
            <a:avLst/>
          </a:prstGeom>
          <a:effectLst>
            <a:glow rad="215900">
              <a:schemeClr val="accent1">
                <a:alpha val="0"/>
              </a:schemeClr>
            </a:glow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98" y="1387554"/>
            <a:ext cx="3614873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89" y="2737350"/>
            <a:ext cx="2577075" cy="1932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78971"/>
            <a:ext cx="3222130" cy="1813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9" y="4651435"/>
            <a:ext cx="3093324" cy="18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446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12968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119 команд, 388 участников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584840" cy="5585342"/>
          </a:xfrm>
        </p:spPr>
      </p:pic>
    </p:spTree>
    <p:extLst>
      <p:ext uri="{BB962C8B-B14F-4D97-AF65-F5344CB8AC3E}">
        <p14:creationId xmlns:p14="http://schemas.microsoft.com/office/powerpoint/2010/main" val="32862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008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Экскурсионная работа победителей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" y="2060847"/>
            <a:ext cx="8924580" cy="4536505"/>
          </a:xfrm>
        </p:spPr>
      </p:pic>
    </p:spTree>
    <p:extLst>
      <p:ext uri="{BB962C8B-B14F-4D97-AF65-F5344CB8AC3E}">
        <p14:creationId xmlns:p14="http://schemas.microsoft.com/office/powerpoint/2010/main" val="9086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7865"/>
            <a:ext cx="8136903" cy="55043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49694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04664"/>
            <a:ext cx="7056784" cy="122413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Все работы представлены на портале «Чтение-21»</a:t>
            </a:r>
          </a:p>
          <a:p>
            <a:pPr marL="45720" indent="0" algn="ctr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://chtenie-21.ru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7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2339976"/>
            <a:ext cx="8928991" cy="418536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b="0" dirty="0">
                <a:effectLst/>
              </a:rPr>
              <a:t>C 1 сентября по 15 декабря 2012 года Некоммерческий </a:t>
            </a:r>
            <a:r>
              <a:rPr lang="ru-RU" sz="2800" b="0" dirty="0" smtClean="0">
                <a:effectLst/>
              </a:rPr>
              <a:t>фонд «Пушкинская библиотека» по </a:t>
            </a:r>
            <a:r>
              <a:rPr lang="ru-RU" sz="2800" b="0" dirty="0">
                <a:effectLst/>
              </a:rPr>
              <a:t>заказу Федерального агентства по печати и массовым коммуникациям провел конкурс «Малая Родина – центр Вселенной» в рамках года Российской истории.</a:t>
            </a:r>
            <a:endParaRPr lang="ru-RU" sz="2800" dirty="0"/>
          </a:p>
        </p:txBody>
      </p:sp>
      <p:pic>
        <p:nvPicPr>
          <p:cNvPr id="4" name="Содержимое 14" descr="НФПБ.png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50"/>
                    </a14:imgEffect>
                    <a14:imgEffect>
                      <a14:saturation sat="6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10" t="-1587" r="-1110" b="-1587"/>
          <a:stretch/>
        </p:blipFill>
        <p:spPr>
          <a:xfrm>
            <a:off x="1187624" y="0"/>
            <a:ext cx="6917308" cy="2339975"/>
          </a:xfrm>
          <a:prstGeom prst="rect">
            <a:avLst/>
          </a:prstGeom>
          <a:effectLst>
            <a:glow>
              <a:schemeClr val="accent1">
                <a:alpha val="16000"/>
              </a:schemeClr>
            </a:glow>
            <a:softEdge rad="127000"/>
          </a:effectLst>
        </p:spPr>
      </p:pic>
      <p:pic>
        <p:nvPicPr>
          <p:cNvPr id="6" name="Содержимое 15" descr="НФПБ1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5301208"/>
            <a:ext cx="1584325" cy="1384300"/>
          </a:xfrm>
          <a:prstGeom prst="rect">
            <a:avLst/>
          </a:prstGeom>
          <a:effectLst>
            <a:glow rad="215900">
              <a:schemeClr val="accent1">
                <a:alpha val="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01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5" descr="НФПБ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5473700"/>
            <a:ext cx="1584325" cy="1384300"/>
          </a:xfrm>
          <a:prstGeom prst="rect">
            <a:avLst/>
          </a:prstGeom>
          <a:effectLst>
            <a:glow rad="215900">
              <a:schemeClr val="accent1">
                <a:alpha val="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0" y="6237312"/>
            <a:ext cx="242744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144000" cy="6525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/>
              <a:t>Цель конкурса:</a:t>
            </a:r>
            <a:r>
              <a:rPr lang="ru-RU" sz="2000" dirty="0"/>
              <a:t> </a:t>
            </a:r>
            <a:endParaRPr lang="ru-RU" sz="2000" dirty="0" smtClean="0"/>
          </a:p>
          <a:p>
            <a:pPr marL="45720" indent="0">
              <a:buNone/>
            </a:pPr>
            <a:r>
              <a:rPr lang="ru-RU" sz="1800" dirty="0" smtClean="0"/>
              <a:t>Создание </a:t>
            </a:r>
            <a:r>
              <a:rPr lang="ru-RU" sz="1800" dirty="0"/>
              <a:t>коллективной</a:t>
            </a:r>
            <a:r>
              <a:rPr lang="ru-RU" sz="1800" b="1" dirty="0"/>
              <a:t> </a:t>
            </a:r>
            <a:r>
              <a:rPr lang="ru-RU" sz="1800" dirty="0" err="1"/>
              <a:t>Google</a:t>
            </a:r>
            <a:r>
              <a:rPr lang="ru-RU" sz="1800" b="1" dirty="0"/>
              <a:t>-</a:t>
            </a:r>
            <a:r>
              <a:rPr lang="ru-RU" sz="1800" dirty="0"/>
              <a:t>карты с описанием экскурсионных историко-литературных маршрутов по уникальным местам своей Малой Родины.</a:t>
            </a:r>
          </a:p>
          <a:p>
            <a:pPr marL="45720" indent="0">
              <a:buNone/>
            </a:pPr>
            <a:r>
              <a:rPr lang="ru-RU" sz="2000" b="1" dirty="0"/>
              <a:t>Задачи конкурса:</a:t>
            </a:r>
            <a:endParaRPr lang="ru-RU" sz="2000" dirty="0"/>
          </a:p>
          <a:p>
            <a:pPr fontAlgn="base">
              <a:buFont typeface="Wingdings" pitchFamily="2" charset="2"/>
              <a:buChar char="Ø"/>
            </a:pPr>
            <a:r>
              <a:rPr lang="ru-RU" sz="1800" dirty="0" smtClean="0"/>
              <a:t> Опробовать модель </a:t>
            </a:r>
            <a:r>
              <a:rPr lang="ru-RU" sz="1800" dirty="0"/>
              <a:t>совместной образовательной деятельности  библиотекарей/ педагогов/ специалистов дополнительного образования и школьников  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800" dirty="0" smtClean="0"/>
              <a:t> Отработать </a:t>
            </a:r>
            <a:r>
              <a:rPr lang="ru-RU" sz="1800" dirty="0"/>
              <a:t>модель сетевого проекта.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800" dirty="0" smtClean="0"/>
              <a:t>Привлечь </a:t>
            </a:r>
            <a:r>
              <a:rPr lang="ru-RU" sz="1800" dirty="0"/>
              <a:t>подростков к чтению литературы об истории родного края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800" dirty="0" smtClean="0"/>
              <a:t> Развить </a:t>
            </a:r>
            <a:r>
              <a:rPr lang="ru-RU" sz="1800" dirty="0"/>
              <a:t>информационную грамотность подростков и библиотекарей/ педагогов/ специалистов дополнительного образования через творческое освоение </a:t>
            </a:r>
            <a:r>
              <a:rPr lang="ru-RU" sz="1800" dirty="0" smtClean="0"/>
              <a:t>ряда </a:t>
            </a:r>
            <a:r>
              <a:rPr lang="ru-RU" sz="1800" dirty="0"/>
              <a:t>новых информационных сервисов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1800" dirty="0" smtClean="0"/>
              <a:t> Привлечь </a:t>
            </a:r>
            <a:r>
              <a:rPr lang="ru-RU" sz="1800" dirty="0"/>
              <a:t>внимание жителей регионов России к местному культурному наследию.</a:t>
            </a:r>
          </a:p>
          <a:p>
            <a:pPr>
              <a:buFont typeface="Wingdings" pitchFamily="2" charset="2"/>
              <a:buChar char="Ø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764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К участию в конкурсе приглашались команды не более четырех человек. В состав команд входили три-четыре школьника и один библиотекарь/ педагог/специалист дополнительного образования.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212976"/>
            <a:ext cx="3059832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Команда </a:t>
            </a:r>
          </a:p>
          <a:p>
            <a:pPr marL="45720" indent="0" algn="ctr">
              <a:buNone/>
            </a:pPr>
            <a:r>
              <a:rPr lang="ru-RU" dirty="0" smtClean="0"/>
              <a:t>«Третья столица» город Омск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03552"/>
            <a:ext cx="5455229" cy="40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5" descr="НФПБ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5473700"/>
            <a:ext cx="1584325" cy="1384300"/>
          </a:xfrm>
          <a:prstGeom prst="rect">
            <a:avLst/>
          </a:prstGeom>
          <a:effectLst>
            <a:glow rad="215900">
              <a:schemeClr val="accent1">
                <a:alpha val="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305800" y="5373216"/>
            <a:ext cx="45719" cy="141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576064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600" b="1" dirty="0"/>
              <a:t>Что </a:t>
            </a:r>
            <a:r>
              <a:rPr lang="ru-RU" sz="2600" b="1" dirty="0" smtClean="0"/>
              <a:t>было необходимо представить </a:t>
            </a:r>
            <a:r>
              <a:rPr lang="ru-RU" sz="2600" b="1" dirty="0"/>
              <a:t>на конкурс:</a:t>
            </a:r>
            <a:endParaRPr lang="ru-RU" sz="2600" dirty="0"/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 Разработать и представить  экскурсионный маршрут по историко-литературным местам своей малой Родины на </a:t>
            </a:r>
            <a:r>
              <a:rPr lang="ru-RU" dirty="0" err="1" smtClean="0"/>
              <a:t>Google-картe</a:t>
            </a:r>
            <a:r>
              <a:rPr lang="ru-RU" dirty="0" smtClean="0"/>
              <a:t>  с  материалами в виде фотографий, презентаций, видео-ссылок  и ссылок  на текстовую информацию.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нформация </a:t>
            </a:r>
            <a:r>
              <a:rPr lang="ru-RU" dirty="0"/>
              <a:t>для составления историко-литературного маршрута подбиралась на основе изучения краеведческого, литературного и исторического материала</a:t>
            </a:r>
            <a:r>
              <a:rPr lang="ru-RU" dirty="0" smtClean="0"/>
              <a:t>,</a:t>
            </a:r>
            <a:r>
              <a:rPr lang="ru-RU" dirty="0"/>
              <a:t> из информации региональных журналов, альманахов и </a:t>
            </a:r>
            <a:r>
              <a:rPr lang="ru-RU" dirty="0" smtClean="0"/>
              <a:t>газет, а так же из </a:t>
            </a:r>
            <a:r>
              <a:rPr lang="ru-RU" dirty="0"/>
              <a:t> рассказов «старожилов».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 Собранные и обработанные материалы вошли в презентации и видеоролики и были размещены на этапах экскурсионного историко-литературного  маршрута в блоге команды на портале “Чтение-21” и непосредственно на </a:t>
            </a:r>
            <a:r>
              <a:rPr lang="ru-RU" dirty="0" err="1" smtClean="0"/>
              <a:t>Google-картe</a:t>
            </a:r>
            <a:r>
              <a:rPr lang="ru-RU" dirty="0" smtClean="0"/>
              <a:t>. в том числе и в виде QR-кода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6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Этапы проведения конкурса: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908720"/>
            <a:ext cx="7200800" cy="2376264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ru-RU" sz="6000" b="1" dirty="0"/>
              <a:t>1. Регистрация участников конкурса:</a:t>
            </a:r>
            <a:endParaRPr lang="ru-RU" sz="6000" dirty="0"/>
          </a:p>
          <a:p>
            <a:pPr marL="45720" indent="0">
              <a:buNone/>
            </a:pPr>
            <a:r>
              <a:rPr lang="ru-RU" sz="4000" dirty="0"/>
              <a:t>Для регистрации команд было необходимо заполнить регистрационную форму, размещенную </a:t>
            </a:r>
            <a:r>
              <a:rPr lang="ru-RU" sz="4000" dirty="0" smtClean="0"/>
              <a:t>в разделе «Регистрация»</a:t>
            </a:r>
            <a:r>
              <a:rPr lang="ru-RU" sz="4000" dirty="0"/>
              <a:t> (регистрационная форма предполагала размещение фотографии координатора или координатора с </a:t>
            </a:r>
            <a:r>
              <a:rPr lang="ru-RU" sz="4000" dirty="0" smtClean="0"/>
              <a:t>командой) После </a:t>
            </a:r>
            <a:r>
              <a:rPr lang="ru-RU" sz="4000" dirty="0"/>
              <a:t>регистрации команды, в </a:t>
            </a:r>
            <a:r>
              <a:rPr lang="ru-RU" sz="4000" dirty="0" smtClean="0"/>
              <a:t>разделе «Участники» </a:t>
            </a:r>
            <a:r>
              <a:rPr lang="ru-RU" sz="4000" dirty="0"/>
              <a:t>автоматически появлялась  страничка </a:t>
            </a:r>
            <a:r>
              <a:rPr lang="ru-RU" sz="4000" dirty="0" err="1"/>
              <a:t>зарегистрованной</a:t>
            </a:r>
            <a:r>
              <a:rPr lang="ru-RU" sz="4000" dirty="0"/>
              <a:t> команды.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4152534" cy="32151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283968" cy="30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5" descr="НФПБ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5473700"/>
            <a:ext cx="1584325" cy="1384300"/>
          </a:xfrm>
          <a:prstGeom prst="rect">
            <a:avLst/>
          </a:prstGeom>
          <a:effectLst>
            <a:glow rad="215900">
              <a:schemeClr val="accent1">
                <a:alpha val="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 2. Самостоятельная </a:t>
            </a:r>
            <a:r>
              <a:rPr lang="ru-RU" sz="2400" dirty="0"/>
              <a:t>работа </a:t>
            </a:r>
            <a:r>
              <a:rPr lang="ru-RU" sz="2400" dirty="0" smtClean="0"/>
              <a:t>команд</a:t>
            </a:r>
            <a:r>
              <a:rPr lang="ru-RU" sz="1800" dirty="0"/>
              <a:t/>
            </a:r>
            <a:br>
              <a:rPr lang="ru-RU" sz="1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9036496" cy="511256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Создание </a:t>
            </a:r>
            <a:r>
              <a:rPr lang="ru-RU" dirty="0" err="1"/>
              <a:t>Google</a:t>
            </a:r>
            <a:r>
              <a:rPr lang="ru-RU" dirty="0"/>
              <a:t>-аккаунта</a:t>
            </a:r>
          </a:p>
          <a:p>
            <a:pPr fontAlgn="base"/>
            <a:r>
              <a:rPr lang="ru-RU" dirty="0"/>
              <a:t>Создание блога команды </a:t>
            </a:r>
            <a:r>
              <a:rPr lang="ru-RU" dirty="0" smtClean="0"/>
              <a:t>на портале «Чтение-21»</a:t>
            </a:r>
          </a:p>
          <a:p>
            <a:pPr fontAlgn="base"/>
            <a:r>
              <a:rPr lang="ru-RU" dirty="0" smtClean="0"/>
              <a:t>Размещение </a:t>
            </a:r>
            <a:r>
              <a:rPr lang="ru-RU" dirty="0"/>
              <a:t>фотографий и иллюстраций в блог </a:t>
            </a:r>
            <a:r>
              <a:rPr lang="ru-RU" dirty="0" smtClean="0"/>
              <a:t>команды</a:t>
            </a:r>
          </a:p>
          <a:p>
            <a:pPr fontAlgn="base"/>
            <a:r>
              <a:rPr lang="ru-RU" dirty="0" smtClean="0"/>
              <a:t>Заполнение краткой анкеты с </a:t>
            </a:r>
            <a:r>
              <a:rPr lang="ru-RU" dirty="0"/>
              <a:t>указанием </a:t>
            </a:r>
            <a:r>
              <a:rPr lang="ru-RU" dirty="0" err="1"/>
              <a:t>Googel</a:t>
            </a:r>
            <a:r>
              <a:rPr lang="ru-RU" dirty="0"/>
              <a:t>-аккаунта</a:t>
            </a:r>
          </a:p>
          <a:p>
            <a:pPr fontAlgn="base"/>
            <a:r>
              <a:rPr lang="ru-RU" dirty="0" smtClean="0"/>
              <a:t>Выбор </a:t>
            </a:r>
            <a:r>
              <a:rPr lang="ru-RU" dirty="0"/>
              <a:t>интересных памятных интересных мест и имен известных земляков</a:t>
            </a:r>
          </a:p>
          <a:p>
            <a:pPr fontAlgn="base"/>
            <a:r>
              <a:rPr lang="ru-RU" dirty="0" smtClean="0"/>
              <a:t>Сбор </a:t>
            </a:r>
            <a:r>
              <a:rPr lang="ru-RU" dirty="0"/>
              <a:t>информации</a:t>
            </a:r>
          </a:p>
          <a:p>
            <a:pPr fontAlgn="base"/>
            <a:r>
              <a:rPr lang="ru-RU" dirty="0" smtClean="0"/>
              <a:t>Продумывание </a:t>
            </a:r>
            <a:r>
              <a:rPr lang="ru-RU" dirty="0"/>
              <a:t>маршрута</a:t>
            </a:r>
          </a:p>
          <a:p>
            <a:pPr fontAlgn="base"/>
            <a:r>
              <a:rPr lang="ru-RU" dirty="0"/>
              <a:t>Написание текстов к экскурсионному историко-литературному путешествию в Блоге </a:t>
            </a:r>
            <a:endParaRPr lang="ru-RU" dirty="0" smtClean="0"/>
          </a:p>
          <a:p>
            <a:pPr fontAlgn="base"/>
            <a:r>
              <a:rPr lang="ru-RU" dirty="0" smtClean="0"/>
              <a:t>Разработка </a:t>
            </a:r>
            <a:r>
              <a:rPr lang="ru-RU" dirty="0"/>
              <a:t>историко-литературного маршрута и  размещение презентаций, видео и текстового материала к нему на </a:t>
            </a:r>
            <a:r>
              <a:rPr lang="ru-RU" dirty="0" err="1"/>
              <a:t>Google</a:t>
            </a:r>
            <a:r>
              <a:rPr lang="ru-RU" dirty="0"/>
              <a:t>-карте</a:t>
            </a:r>
          </a:p>
          <a:p>
            <a:pPr fontAlgn="base"/>
            <a:r>
              <a:rPr lang="ru-RU" dirty="0"/>
              <a:t>Размещение готовых командных работ в Интернете на портале «Чтение-21» в виде скриншотов </a:t>
            </a:r>
            <a:r>
              <a:rPr lang="ru-RU" dirty="0" err="1"/>
              <a:t>Google</a:t>
            </a:r>
            <a:r>
              <a:rPr lang="ru-RU" dirty="0"/>
              <a:t>–карт и ссылок на сами карты</a:t>
            </a:r>
          </a:p>
          <a:p>
            <a:pPr fontAlgn="base"/>
            <a:r>
              <a:rPr lang="ru-RU" dirty="0"/>
              <a:t>Заполнение </a:t>
            </a:r>
            <a:r>
              <a:rPr lang="ru-RU" dirty="0" smtClean="0"/>
              <a:t>всеми </a:t>
            </a:r>
            <a:r>
              <a:rPr lang="ru-RU" dirty="0"/>
              <a:t>участниками </a:t>
            </a:r>
            <a:r>
              <a:rPr lang="ru-RU" dirty="0" smtClean="0"/>
              <a:t>команд Анкеты </a:t>
            </a:r>
            <a:r>
              <a:rPr lang="ru-RU" dirty="0" err="1" smtClean="0"/>
              <a:t>рефликсии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8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5" descr="НФПБ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5473700"/>
            <a:ext cx="1584325" cy="1384300"/>
          </a:xfrm>
          <a:prstGeom prst="rect">
            <a:avLst/>
          </a:prstGeom>
          <a:effectLst>
            <a:glow rad="215900">
              <a:schemeClr val="accent1">
                <a:alpha val="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52263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 3. Описание </a:t>
            </a:r>
            <a:r>
              <a:rPr lang="ru-RU" sz="2400" dirty="0"/>
              <a:t>хода работы в блоге на портале "Чтение21"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475252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 По </a:t>
            </a:r>
            <a:r>
              <a:rPr lang="ru-RU" dirty="0"/>
              <a:t>мере создания маршрута </a:t>
            </a:r>
            <a:r>
              <a:rPr lang="ru-RU" dirty="0" smtClean="0"/>
              <a:t>– команды описывали свои  </a:t>
            </a:r>
            <a:r>
              <a:rPr lang="ru-RU" dirty="0"/>
              <a:t>действия </a:t>
            </a:r>
            <a:r>
              <a:rPr lang="ru-RU" dirty="0" smtClean="0"/>
              <a:t>в </a:t>
            </a:r>
            <a:r>
              <a:rPr lang="ru-RU" dirty="0"/>
              <a:t>блоге. </a:t>
            </a:r>
            <a:r>
              <a:rPr lang="ru-RU" dirty="0" smtClean="0"/>
              <a:t>Размещали </a:t>
            </a:r>
            <a:r>
              <a:rPr lang="ru-RU" dirty="0"/>
              <a:t>новости о работе </a:t>
            </a:r>
            <a:r>
              <a:rPr lang="ru-RU" dirty="0" smtClean="0"/>
              <a:t>команды и ссылки </a:t>
            </a:r>
            <a:r>
              <a:rPr lang="ru-RU" dirty="0"/>
              <a:t>на создаваемые </a:t>
            </a:r>
            <a:r>
              <a:rPr lang="ru-RU" dirty="0" smtClean="0"/>
              <a:t>материалы: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err="1" smtClean="0"/>
              <a:t>видеоинтервью</a:t>
            </a:r>
            <a:r>
              <a:rPr lang="ru-RU" dirty="0" smtClean="0"/>
              <a:t> </a:t>
            </a:r>
            <a:r>
              <a:rPr lang="ru-RU" dirty="0"/>
              <a:t>со “старожилами” на </a:t>
            </a:r>
            <a:r>
              <a:rPr lang="ru-RU" dirty="0" err="1"/>
              <a:t>YouTube</a:t>
            </a:r>
            <a:r>
              <a:rPr lang="ru-RU" dirty="0"/>
              <a:t>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презентации </a:t>
            </a:r>
            <a:r>
              <a:rPr lang="ru-RU" dirty="0"/>
              <a:t>по историко-литературному маршруту в </a:t>
            </a:r>
            <a:r>
              <a:rPr lang="ru-RU" dirty="0" err="1"/>
              <a:t>Google</a:t>
            </a:r>
            <a:r>
              <a:rPr lang="ru-RU" dirty="0"/>
              <a:t> -документе или в </a:t>
            </a:r>
            <a:r>
              <a:rPr lang="ru-RU" dirty="0" err="1"/>
              <a:t>Слайдшаре</a:t>
            </a:r>
            <a:r>
              <a:rPr lang="ru-RU" dirty="0"/>
              <a:t>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"</a:t>
            </a:r>
            <a:r>
              <a:rPr lang="ru-RU" dirty="0"/>
              <a:t>текст экскурсии" с указанием автора(-</a:t>
            </a:r>
            <a:r>
              <a:rPr lang="ru-RU" dirty="0" err="1"/>
              <a:t>ов</a:t>
            </a:r>
            <a:r>
              <a:rPr lang="ru-RU" dirty="0"/>
              <a:t>) и его </a:t>
            </a:r>
            <a:r>
              <a:rPr lang="ru-RU" dirty="0" smtClean="0"/>
              <a:t>возраста</a:t>
            </a:r>
          </a:p>
          <a:p>
            <a:pPr>
              <a:buFontTx/>
              <a:buChar char="-"/>
            </a:pPr>
            <a:r>
              <a:rPr lang="ru-RU" dirty="0" smtClean="0"/>
              <a:t>QR-код </a:t>
            </a:r>
            <a:r>
              <a:rPr lang="ru-RU" dirty="0"/>
              <a:t>со ссылкой на созданный маршрут на </a:t>
            </a:r>
            <a:r>
              <a:rPr lang="ru-RU" dirty="0" err="1"/>
              <a:t>Google</a:t>
            </a:r>
            <a:r>
              <a:rPr lang="ru-RU" dirty="0"/>
              <a:t>-карте,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скриншоты </a:t>
            </a:r>
            <a:r>
              <a:rPr lang="ru-RU" dirty="0" err="1"/>
              <a:t>Google</a:t>
            </a:r>
            <a:r>
              <a:rPr lang="ru-RU" dirty="0"/>
              <a:t>-карты, которые </a:t>
            </a:r>
            <a:r>
              <a:rPr lang="ru-RU" dirty="0" smtClean="0"/>
              <a:t>демонстрировали </a:t>
            </a:r>
            <a:r>
              <a:rPr lang="ru-RU" dirty="0"/>
              <a:t>проделанную работу.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/>
              <a:t> На </a:t>
            </a:r>
            <a:r>
              <a:rPr lang="ru-RU" dirty="0" err="1"/>
              <a:t>Google</a:t>
            </a:r>
            <a:r>
              <a:rPr lang="ru-RU" dirty="0"/>
              <a:t>-карте участники </a:t>
            </a:r>
            <a:r>
              <a:rPr lang="ru-RU" dirty="0" smtClean="0"/>
              <a:t>представляли </a:t>
            </a:r>
            <a:r>
              <a:rPr lang="ru-RU" dirty="0"/>
              <a:t>краткую аннотацию выбранной “точки” маршрута и </a:t>
            </a:r>
            <a:r>
              <a:rPr lang="ru-RU" dirty="0" smtClean="0"/>
              <a:t>размещали </a:t>
            </a:r>
            <a:r>
              <a:rPr lang="ru-RU" dirty="0"/>
              <a:t>QR-код со ссылкой на соответствующий пост в блоге, где приводится текст экскурсионного историко-литературного маршрута </a:t>
            </a:r>
            <a:r>
              <a:rPr lang="ru-RU" dirty="0" smtClean="0"/>
              <a:t>с картинкой или кратким </a:t>
            </a:r>
            <a:r>
              <a:rPr lang="ru-RU" dirty="0"/>
              <a:t>видео.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2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83" y="332656"/>
            <a:ext cx="8564231" cy="12360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Особенности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8208912" cy="42668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/>
              <a:t>1. Сетевой </a:t>
            </a:r>
            <a:r>
              <a:rPr lang="ru-RU" b="1" dirty="0"/>
              <a:t>проект</a:t>
            </a:r>
          </a:p>
          <a:p>
            <a:pPr marL="45720" indent="0" algn="ctr">
              <a:buNone/>
            </a:pPr>
            <a:r>
              <a:rPr lang="ru-RU" dirty="0"/>
              <a:t>В проекте приняли участие более 600 человек более </a:t>
            </a:r>
            <a:r>
              <a:rPr lang="ru-RU" dirty="0" smtClean="0"/>
              <a:t>чем из </a:t>
            </a:r>
            <a:r>
              <a:rPr lang="ru-RU" dirty="0"/>
              <a:t>30 регионов </a:t>
            </a:r>
            <a:r>
              <a:rPr lang="ru-RU" dirty="0" smtClean="0"/>
              <a:t>России от Кандалакши до Магадана</a:t>
            </a:r>
            <a:endParaRPr lang="ru-RU" dirty="0"/>
          </a:p>
          <a:p>
            <a:pPr marL="45720" indent="0" algn="ctr">
              <a:buNone/>
            </a:pPr>
            <a:r>
              <a:rPr lang="ru-RU" b="1" dirty="0" smtClean="0"/>
              <a:t>2. Образовательная составляющая</a:t>
            </a:r>
          </a:p>
          <a:p>
            <a:pPr marL="45720" indent="0" algn="ctr">
              <a:buNone/>
            </a:pPr>
            <a:r>
              <a:rPr lang="ru-RU" dirty="0" smtClean="0"/>
              <a:t>В ходе проекта были проведены 6 образовательных интернет-</a:t>
            </a:r>
            <a:r>
              <a:rPr lang="ru-RU" dirty="0" err="1" smtClean="0"/>
              <a:t>вебинаров</a:t>
            </a:r>
            <a:r>
              <a:rPr lang="ru-RU" dirty="0" smtClean="0"/>
              <a:t>. Все вспомогательные материалы были размещены в соответствующем разделе портала«Чтение-21»</a:t>
            </a:r>
          </a:p>
          <a:p>
            <a:pPr marL="45720" indent="0" algn="ctr">
              <a:buNone/>
            </a:pPr>
            <a:r>
              <a:rPr lang="ru-RU" b="1" dirty="0" smtClean="0"/>
              <a:t>3. Регистрация команд закончилась вместе с приемом работ</a:t>
            </a:r>
            <a:endParaRPr lang="ru-RU" b="1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Содержимое 15" descr="НФПБ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7" y="5373216"/>
            <a:ext cx="1584325" cy="1384300"/>
          </a:xfrm>
          <a:prstGeom prst="rect">
            <a:avLst/>
          </a:prstGeom>
          <a:effectLst>
            <a:glow rad="215900">
              <a:schemeClr val="accent1">
                <a:alpha val="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711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764</TotalTime>
  <Words>386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Всероссийский конкурс «Малая Родина –  центр Вселенной»</vt:lpstr>
      <vt:lpstr>C 1 сентября по 15 декабря 2012 года Некоммерческий фонд «Пушкинская библиотека» по заказу Федерального агентства по печати и массовым коммуникациям провел конкурс «Малая Родина – центр Вселенной» в рамках года Российской истории.</vt:lpstr>
      <vt:lpstr>Презентация PowerPoint</vt:lpstr>
      <vt:lpstr>К участию в конкурсе приглашались команды не более четырех человек. В состав команд входили три-четыре школьника и один библиотекарь/ педагог/специалист дополнительного образования.</vt:lpstr>
      <vt:lpstr>Презентация PowerPoint</vt:lpstr>
      <vt:lpstr>Этапы проведения конкурса: </vt:lpstr>
      <vt:lpstr> 2. Самостоятельная работа команд </vt:lpstr>
      <vt:lpstr> 3. Описание хода работы в блоге на портале "Чтение21" </vt:lpstr>
      <vt:lpstr>Особенности проекта:</vt:lpstr>
      <vt:lpstr>С чем познакомились участники за время проекта </vt:lpstr>
      <vt:lpstr>Результаты:</vt:lpstr>
      <vt:lpstr>Экскурсионная работа победителей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Малая Родина – центр Вселенной</dc:title>
  <dc:creator>Nadezhda Bezukladnikova</dc:creator>
  <cp:lastModifiedBy>Nadezhda Bezukladnikova</cp:lastModifiedBy>
  <cp:revision>44</cp:revision>
  <dcterms:created xsi:type="dcterms:W3CDTF">2013-04-12T11:16:55Z</dcterms:created>
  <dcterms:modified xsi:type="dcterms:W3CDTF">2013-05-14T13:01:33Z</dcterms:modified>
</cp:coreProperties>
</file>